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5" r:id="rId5"/>
    <p:sldId id="266" r:id="rId6"/>
    <p:sldId id="267" r:id="rId7"/>
    <p:sldId id="268" r:id="rId8"/>
    <p:sldId id="280" r:id="rId9"/>
    <p:sldId id="274" r:id="rId10"/>
    <p:sldId id="275" r:id="rId11"/>
    <p:sldId id="276" r:id="rId12"/>
    <p:sldId id="281" r:id="rId13"/>
    <p:sldId id="277" r:id="rId14"/>
    <p:sldId id="278" r:id="rId15"/>
    <p:sldId id="279" r:id="rId16"/>
    <p:sldId id="273" r:id="rId17"/>
    <p:sldId id="269" r:id="rId18"/>
    <p:sldId id="271" r:id="rId19"/>
    <p:sldId id="270" r:id="rId20"/>
    <p:sldId id="272" r:id="rId21"/>
    <p:sldId id="264" r:id="rId22"/>
    <p:sldId id="259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958"/>
    <a:srgbClr val="E86B5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64" d="100"/>
          <a:sy n="64" d="100"/>
        </p:scale>
        <p:origin x="1540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2FF2F3C-CF21-DC6C-CEF8-DDBC7E032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AEB2E02F-B501-D5ED-96DE-78611EEEF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93DF7E0-8549-71B2-DD1D-40EEDA63A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784D49E-EB85-DBDB-C3DD-4F133414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E55CB67-6304-3838-52E4-487410A5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23C16BA-B99F-0A5D-E4BB-A12E7ED1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3CD1305-7B0F-0A8A-2793-5E6D5DA0F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D91209E-0317-FBE0-46C8-B16CA62D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3A86CC2-F728-5BA7-6B74-F2D898B8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B28CA6D-2BB1-C3DC-A005-E72A004D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481B362F-3B97-79F1-1DED-89944D63A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E570B041-C643-BEE2-C641-C398483D2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9ED123-79D4-552D-485E-62C054B8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E4169C9-4690-0F5B-0842-9569F7FE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A3EAFD1-080D-64CE-6AC8-4A72E748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2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F38ACD-F6A3-7322-4871-76DC1644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1AE6635-78BC-808D-3BD4-38323DEF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0FF2238-FC91-EC4E-1FD5-1176A2D45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BFDF6F7-1975-6731-0D9B-22C28BA6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A1F6B95-3DA5-B961-37D7-1C9E8E30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7A68C03-FB17-4AC2-293E-4BA96369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1F13903-230E-1B32-CE3E-691198A99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5BEB957-99B5-A1B2-54A6-1CCA72A6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1042BA2-8699-FCE4-23A5-4E771DC2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B38C55A-A084-7EE8-BC23-BCA59C5D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9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C20FE8F-39D6-CB50-B871-F30B9AB4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B1F9B6A-6C7A-F337-9832-2E204253F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DB297D6-EAA5-16BF-72DA-D479A3A01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692D651-52A6-BBE6-DA57-66A36A9B5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951960FC-C60C-91A2-9294-33EFF18A0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EE6AC87-5D90-2B78-FE08-12C77B0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3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9D1F7C2-E99C-7CED-9D9A-624E021E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5C056F7-28C5-3817-4007-ABC4B029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64FD5E6-760C-B3BC-0439-AAE4B2C38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6A9C956-E721-7CDB-C596-2D7B4D69A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C88A3B90-2440-9656-4B2F-94528D43F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E9E24517-B9A0-A04A-0F58-ABC600DE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09286951-9783-20FE-6C60-16DA3C1D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0093156B-E084-7245-75FC-D25E349C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8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2AD8E7-DAE3-71AB-F4AD-52ACDFD1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8804DE62-A456-1EA9-15F6-2B88B6DE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AAF2B447-8EA6-7D30-C051-3C9E3EEE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C0C8FB7-5DA0-DD67-EAA1-54B4C688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2A27BAAB-128E-F399-C5BE-A244CD9C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A2DA9E98-87B9-623E-DE11-9D949DC5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A3ABC5C-45EB-67F4-8CBB-6ADEA64D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8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AF0704D-AF84-C5B5-08BB-772222C6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9C159E6-1478-D5AA-74F7-AE067EDB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A2965CB-9007-A007-81AA-EB4C2602D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B83F25C-7102-D80D-3B4A-186368DF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6E788A0-E86E-7172-A505-9324F68E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40AF07D-FACF-A226-2C46-670BFD2B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5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E3DAF1B-4E62-E113-2F92-0E875CA0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F08D4237-9F75-09C5-3D5D-E7FCFCC70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7386533-13B8-940E-86C7-E051E86BC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F31B61A-BB80-169C-C954-956A79EA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B49FB6B-8CEF-DF45-C486-7525CA28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D42EC21-1F45-2DD2-F83A-D1C3ADAA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5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064956CD-9254-933F-0949-C3B00DE2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975D121-C000-AD51-465B-00DFACDFF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CDF8585-A7AC-0180-9B15-3D06826AA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C0DC-B1F4-4F32-B3F0-7AD53619371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E257E74-9573-2BD0-370B-04E619ADA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2134B92-B486-9701-70CC-57AD18E70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DF5D8-FE75-4EB2-BF62-6DE54440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3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image" Target="../media/image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61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image" Target="../media/image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55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57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64.png"/><Relationship Id="rId2" Type="http://schemas.openxmlformats.org/officeDocument/2006/relationships/image" Target="../media/image5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52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6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67.png"/><Relationship Id="rId2" Type="http://schemas.openxmlformats.org/officeDocument/2006/relationships/image" Target="../media/image65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52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51.png"/><Relationship Id="rId17" Type="http://schemas.openxmlformats.org/officeDocument/2006/relationships/image" Target="../media/image68.png"/><Relationship Id="rId2" Type="http://schemas.openxmlformats.org/officeDocument/2006/relationships/image" Target="../media/image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61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51.png"/><Relationship Id="rId17" Type="http://schemas.openxmlformats.org/officeDocument/2006/relationships/image" Target="../media/image69.png"/><Relationship Id="rId2" Type="http://schemas.openxmlformats.org/officeDocument/2006/relationships/image" Target="../media/image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61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57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5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52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71.svg"/><Relationship Id="rId5" Type="http://schemas.openxmlformats.org/officeDocument/2006/relationships/image" Target="../media/image12.svg"/><Relationship Id="rId10" Type="http://schemas.openxmlformats.org/officeDocument/2006/relationships/image" Target="../media/image70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71.svg"/><Relationship Id="rId5" Type="http://schemas.openxmlformats.org/officeDocument/2006/relationships/image" Target="../media/image12.svg"/><Relationship Id="rId15" Type="http://schemas.openxmlformats.org/officeDocument/2006/relationships/image" Target="../media/image74.png"/><Relationship Id="rId10" Type="http://schemas.openxmlformats.org/officeDocument/2006/relationships/image" Target="../media/image70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20.svg"/><Relationship Id="rId18" Type="http://schemas.openxmlformats.org/officeDocument/2006/relationships/image" Target="../media/image8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79.png"/><Relationship Id="rId2" Type="http://schemas.openxmlformats.org/officeDocument/2006/relationships/image" Target="../media/image9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75.svg"/><Relationship Id="rId10" Type="http://schemas.openxmlformats.org/officeDocument/2006/relationships/image" Target="../media/image17.png"/><Relationship Id="rId19" Type="http://schemas.openxmlformats.org/officeDocument/2006/relationships/image" Target="../media/image81.png"/><Relationship Id="rId4" Type="http://schemas.openxmlformats.org/officeDocument/2006/relationships/image" Target="../media/image11.png"/><Relationship Id="rId9" Type="http://schemas.openxmlformats.org/officeDocument/2006/relationships/image" Target="../media/image77.sv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75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83.svg"/><Relationship Id="rId2" Type="http://schemas.openxmlformats.org/officeDocument/2006/relationships/image" Target="../media/image74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7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26.svg"/><Relationship Id="rId21" Type="http://schemas.openxmlformats.org/officeDocument/2006/relationships/image" Target="../media/image32.svg"/><Relationship Id="rId7" Type="http://schemas.openxmlformats.org/officeDocument/2006/relationships/hyperlink" Target="https://www.piqsels.com/en/public-domain-photo-szrio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6.svg"/><Relationship Id="rId2" Type="http://schemas.openxmlformats.org/officeDocument/2006/relationships/image" Target="../media/image25.png"/><Relationship Id="rId16" Type="http://schemas.openxmlformats.org/officeDocument/2006/relationships/image" Target="../media/image1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12.svg"/><Relationship Id="rId24" Type="http://schemas.openxmlformats.org/officeDocument/2006/relationships/image" Target="../media/image35.png"/><Relationship Id="rId5" Type="http://schemas.openxmlformats.org/officeDocument/2006/relationships/hyperlink" Target="https://www.brasildefato.com.br/2019/06/28/editorial-or-ano-apos-ano-brasil-segue-na-lista-dos-paises-que-mais-mata-lgbts/" TargetMode="External"/><Relationship Id="rId15" Type="http://schemas.openxmlformats.org/officeDocument/2006/relationships/image" Target="../media/image16.svg"/><Relationship Id="rId23" Type="http://schemas.openxmlformats.org/officeDocument/2006/relationships/image" Target="../media/image3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27.jpg"/><Relationship Id="rId9" Type="http://schemas.openxmlformats.org/officeDocument/2006/relationships/image" Target="../media/image30.svg"/><Relationship Id="rId14" Type="http://schemas.openxmlformats.org/officeDocument/2006/relationships/image" Target="../media/image15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38.svg"/><Relationship Id="rId21" Type="http://schemas.openxmlformats.org/officeDocument/2006/relationships/image" Target="../media/image34.svg"/><Relationship Id="rId7" Type="http://schemas.openxmlformats.org/officeDocument/2006/relationships/image" Target="../media/image42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7.png"/><Relationship Id="rId16" Type="http://schemas.openxmlformats.org/officeDocument/2006/relationships/image" Target="../media/image1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24" Type="http://schemas.openxmlformats.org/officeDocument/2006/relationships/image" Target="../media/image47.png"/><Relationship Id="rId5" Type="http://schemas.openxmlformats.org/officeDocument/2006/relationships/image" Target="../media/image40.png"/><Relationship Id="rId15" Type="http://schemas.openxmlformats.org/officeDocument/2006/relationships/image" Target="../media/image16.svg"/><Relationship Id="rId23" Type="http://schemas.openxmlformats.org/officeDocument/2006/relationships/image" Target="../media/image46.svg"/><Relationship Id="rId10" Type="http://schemas.openxmlformats.org/officeDocument/2006/relationships/image" Target="../media/image43.png"/><Relationship Id="rId19" Type="http://schemas.openxmlformats.org/officeDocument/2006/relationships/image" Target="../media/image20.svg"/><Relationship Id="rId4" Type="http://schemas.openxmlformats.org/officeDocument/2006/relationships/image" Target="../media/image39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49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46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54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image" Target="../media/image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57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" Type="http://schemas.openxmlformats.org/officeDocument/2006/relationships/image" Target="../media/image9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55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รูปภาพประกอบด้วย ต้นไม้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3E635DA-B5C6-EBD2-6C2C-599F71ED1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7513375-A199-4A09-1A79-3AC636B49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1356" y="-2559205"/>
            <a:ext cx="9753600" cy="5486400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030BD02-7000-DC15-F288-4FF851156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27" y="-3852746"/>
            <a:ext cx="9753600" cy="5486400"/>
          </a:xfrm>
          <a:prstGeom prst="rect">
            <a:avLst/>
          </a:prstGeom>
        </p:spPr>
      </p:pic>
      <p:pic>
        <p:nvPicPr>
          <p:cNvPr id="13" name="รูปภาพ 1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9C94119-5C75-AA68-70E8-7803A0E84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433" y="-170290"/>
            <a:ext cx="8642195" cy="4861235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659A0EA-D6BC-1779-68FC-56E962697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8273" y="1900586"/>
            <a:ext cx="8813180" cy="4957414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AAD2D097-B889-F4D6-CAE6-BF125C84B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1683" y="119875"/>
            <a:ext cx="9981580" cy="561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284689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pic>
        <p:nvPicPr>
          <p:cNvPr id="23" name="กราฟิก 22" descr="ที่ splash">
            <a:extLst>
              <a:ext uri="{FF2B5EF4-FFF2-40B4-BE49-F238E27FC236}">
                <a16:creationId xmlns:a16="http://schemas.microsoft.com/office/drawing/2014/main" id="{6E7F9BD4-98CE-1F99-CEE6-80FA789E17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3683802">
            <a:off x="2875706" y="5636051"/>
            <a:ext cx="2203947" cy="2203947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, ในร่ม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37C168A-DE01-F59A-2AD8-5B074759EAD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6257" r="12396" b="23149"/>
          <a:stretch/>
        </p:blipFill>
        <p:spPr bwMode="auto">
          <a:xfrm>
            <a:off x="2272150" y="1182756"/>
            <a:ext cx="7965153" cy="4678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BEB567F-B57B-239C-CA37-4FA6BE05AB1F}"/>
              </a:ext>
            </a:extLst>
          </p:cNvPr>
          <p:cNvSpPr txBox="1"/>
          <p:nvPr/>
        </p:nvSpPr>
        <p:spPr>
          <a:xfrm>
            <a:off x="3896380" y="5972204"/>
            <a:ext cx="465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ตัวอย่างหน้าคุยกับตัวละคร</a:t>
            </a:r>
            <a:endParaRPr lang="en-US" sz="3200" spc="300" dirty="0">
              <a:highlight>
                <a:srgbClr val="C0C0C0"/>
              </a:highligh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2AF54659-95BA-4E99-B42F-6633DE2053C8}"/>
              </a:ext>
            </a:extLst>
          </p:cNvPr>
          <p:cNvGrpSpPr/>
          <p:nvPr/>
        </p:nvGrpSpPr>
        <p:grpSpPr>
          <a:xfrm>
            <a:off x="10784598" y="235111"/>
            <a:ext cx="1407402" cy="931220"/>
            <a:chOff x="10784598" y="235111"/>
            <a:chExt cx="1407402" cy="931220"/>
          </a:xfrm>
        </p:grpSpPr>
        <p:pic>
          <p:nvPicPr>
            <p:cNvPr id="14" name="รูปภาพ 13" descr="รูปภาพประกอบด้วย ข้อความ, กราฟิกแบบเวกเตอร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64F1C16-714A-6DDF-8C12-1F7F4D1FF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316" y="235111"/>
              <a:ext cx="759481" cy="634353"/>
            </a:xfrm>
            <a:prstGeom prst="rect">
              <a:avLst/>
            </a:prstGeom>
          </p:spPr>
        </p:pic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73C74E2E-6EF7-9A9B-6957-E5F9C5F80EF3}"/>
                </a:ext>
              </a:extLst>
            </p:cNvPr>
            <p:cNvSpPr txBox="1"/>
            <p:nvPr/>
          </p:nvSpPr>
          <p:spPr>
            <a:xfrm>
              <a:off x="10784598" y="796999"/>
              <a:ext cx="140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latin typeface="LilyUPC" panose="020B0604020202020204" pitchFamily="34" charset="-34"/>
                  <a:cs typeface="LilyUPC" panose="020B0604020202020204" pitchFamily="34" charset="-34"/>
                </a:rPr>
                <a:t>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58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284689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pic>
        <p:nvPicPr>
          <p:cNvPr id="23" name="กราฟิก 22" descr="ที่ splash">
            <a:extLst>
              <a:ext uri="{FF2B5EF4-FFF2-40B4-BE49-F238E27FC236}">
                <a16:creationId xmlns:a16="http://schemas.microsoft.com/office/drawing/2014/main" id="{6E7F9BD4-98CE-1F99-CEE6-80FA789E17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653901">
            <a:off x="-332290" y="4802138"/>
            <a:ext cx="2563758" cy="2563758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BEB567F-B57B-239C-CA37-4FA6BE05AB1F}"/>
              </a:ext>
            </a:extLst>
          </p:cNvPr>
          <p:cNvSpPr txBox="1"/>
          <p:nvPr/>
        </p:nvSpPr>
        <p:spPr>
          <a:xfrm>
            <a:off x="3896380" y="5972204"/>
            <a:ext cx="465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หน้าอธิบายวิธีเล่นเกม</a:t>
            </a:r>
            <a:endParaRPr lang="en-US" sz="3200" spc="300" dirty="0">
              <a:highlight>
                <a:srgbClr val="C0C0C0"/>
              </a:highligh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48048A9-C02E-99EC-91F5-4C20EE048A1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65" y="1084732"/>
            <a:ext cx="8351394" cy="4679963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3BDCE3D0-551A-8E81-CEF5-D82905502B40}"/>
              </a:ext>
            </a:extLst>
          </p:cNvPr>
          <p:cNvGrpSpPr/>
          <p:nvPr/>
        </p:nvGrpSpPr>
        <p:grpSpPr>
          <a:xfrm>
            <a:off x="10784598" y="235111"/>
            <a:ext cx="1407402" cy="931220"/>
            <a:chOff x="10784598" y="235111"/>
            <a:chExt cx="1407402" cy="931220"/>
          </a:xfrm>
        </p:grpSpPr>
        <p:pic>
          <p:nvPicPr>
            <p:cNvPr id="13" name="รูปภาพ 12" descr="รูปภาพประกอบด้วย ข้อความ, กราฟิกแบบเวกเตอร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797D6609-5984-49EF-7FC6-C16EF74E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316" y="235111"/>
              <a:ext cx="759481" cy="634353"/>
            </a:xfrm>
            <a:prstGeom prst="rect">
              <a:avLst/>
            </a:prstGeom>
          </p:spPr>
        </p:pic>
        <p:sp>
          <p:nvSpPr>
            <p:cNvPr id="14" name="กล่องข้อความ 13">
              <a:extLst>
                <a:ext uri="{FF2B5EF4-FFF2-40B4-BE49-F238E27FC236}">
                  <a16:creationId xmlns:a16="http://schemas.microsoft.com/office/drawing/2014/main" id="{2B78E6B6-0C9E-2462-D13F-64104C682C11}"/>
                </a:ext>
              </a:extLst>
            </p:cNvPr>
            <p:cNvSpPr txBox="1"/>
            <p:nvPr/>
          </p:nvSpPr>
          <p:spPr>
            <a:xfrm>
              <a:off x="10784598" y="796999"/>
              <a:ext cx="140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latin typeface="LilyUPC" panose="020B0604020202020204" pitchFamily="34" charset="-34"/>
                  <a:cs typeface="LilyUPC" panose="020B0604020202020204" pitchFamily="34" charset="-34"/>
                </a:rPr>
                <a:t>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92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กราฟิก 22" descr="ที่ splash">
            <a:extLst>
              <a:ext uri="{FF2B5EF4-FFF2-40B4-BE49-F238E27FC236}">
                <a16:creationId xmlns:a16="http://schemas.microsoft.com/office/drawing/2014/main" id="{6E7F9BD4-98CE-1F99-CEE6-80FA789E1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394517">
            <a:off x="-931073" y="4941973"/>
            <a:ext cx="1709745" cy="1709745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284689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BEB567F-B57B-239C-CA37-4FA6BE05AB1F}"/>
              </a:ext>
            </a:extLst>
          </p:cNvPr>
          <p:cNvSpPr txBox="1"/>
          <p:nvPr/>
        </p:nvSpPr>
        <p:spPr>
          <a:xfrm>
            <a:off x="3896380" y="5972204"/>
            <a:ext cx="465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หน้าเล่นเกม</a:t>
            </a:r>
            <a:endParaRPr lang="en-US" sz="3200" spc="300" dirty="0">
              <a:highlight>
                <a:srgbClr val="C0C0C0"/>
              </a:highligh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3BDCE3D0-551A-8E81-CEF5-D82905502B40}"/>
              </a:ext>
            </a:extLst>
          </p:cNvPr>
          <p:cNvGrpSpPr/>
          <p:nvPr/>
        </p:nvGrpSpPr>
        <p:grpSpPr>
          <a:xfrm>
            <a:off x="10784598" y="235111"/>
            <a:ext cx="1407402" cy="931220"/>
            <a:chOff x="10784598" y="235111"/>
            <a:chExt cx="1407402" cy="931220"/>
          </a:xfrm>
        </p:grpSpPr>
        <p:pic>
          <p:nvPicPr>
            <p:cNvPr id="13" name="รูปภาพ 12" descr="รูปภาพประกอบด้วย ข้อความ, กราฟิกแบบเวกเตอร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797D6609-5984-49EF-7FC6-C16EF74E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316" y="235111"/>
              <a:ext cx="759481" cy="634353"/>
            </a:xfrm>
            <a:prstGeom prst="rect">
              <a:avLst/>
            </a:prstGeom>
          </p:spPr>
        </p:pic>
        <p:sp>
          <p:nvSpPr>
            <p:cNvPr id="14" name="กล่องข้อความ 13">
              <a:extLst>
                <a:ext uri="{FF2B5EF4-FFF2-40B4-BE49-F238E27FC236}">
                  <a16:creationId xmlns:a16="http://schemas.microsoft.com/office/drawing/2014/main" id="{2B78E6B6-0C9E-2462-D13F-64104C682C11}"/>
                </a:ext>
              </a:extLst>
            </p:cNvPr>
            <p:cNvSpPr txBox="1"/>
            <p:nvPr/>
          </p:nvSpPr>
          <p:spPr>
            <a:xfrm>
              <a:off x="10784598" y="796999"/>
              <a:ext cx="140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latin typeface="LilyUPC" panose="020B0604020202020204" pitchFamily="34" charset="-34"/>
                  <a:cs typeface="LilyUPC" panose="020B0604020202020204" pitchFamily="34" charset="-34"/>
                </a:rPr>
                <a:t>Icon</a:t>
              </a:r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CC44D31-39CF-1521-3028-C75547E460A6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6257" r="12857" b="22653"/>
          <a:stretch/>
        </p:blipFill>
        <p:spPr bwMode="auto">
          <a:xfrm>
            <a:off x="2143126" y="1075708"/>
            <a:ext cx="8048704" cy="4791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505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กราฟิก 22" descr="ที่ splash">
            <a:extLst>
              <a:ext uri="{FF2B5EF4-FFF2-40B4-BE49-F238E27FC236}">
                <a16:creationId xmlns:a16="http://schemas.microsoft.com/office/drawing/2014/main" id="{6E7F9BD4-98CE-1F99-CEE6-80FA789E1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532418">
            <a:off x="135787" y="1103816"/>
            <a:ext cx="2576205" cy="2576205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265639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Functions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28C36590-C504-9435-10D6-B2B9C5EFFFEB}"/>
              </a:ext>
            </a:extLst>
          </p:cNvPr>
          <p:cNvGrpSpPr/>
          <p:nvPr/>
        </p:nvGrpSpPr>
        <p:grpSpPr>
          <a:xfrm>
            <a:off x="10784598" y="235111"/>
            <a:ext cx="1407402" cy="931220"/>
            <a:chOff x="10784598" y="235111"/>
            <a:chExt cx="1407402" cy="931220"/>
          </a:xfrm>
        </p:grpSpPr>
        <p:pic>
          <p:nvPicPr>
            <p:cNvPr id="13" name="รูปภาพ 12" descr="รูปภาพประกอบด้วย ข้อความ, กราฟิกแบบเวกเตอร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DD1892F0-744A-1E6C-D578-074A0697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316" y="235111"/>
              <a:ext cx="759481" cy="634353"/>
            </a:xfrm>
            <a:prstGeom prst="rect">
              <a:avLst/>
            </a:prstGeom>
          </p:spPr>
        </p:pic>
        <p:sp>
          <p:nvSpPr>
            <p:cNvPr id="14" name="กล่องข้อความ 13">
              <a:extLst>
                <a:ext uri="{FF2B5EF4-FFF2-40B4-BE49-F238E27FC236}">
                  <a16:creationId xmlns:a16="http://schemas.microsoft.com/office/drawing/2014/main" id="{08C29F1E-A3A7-7A0C-E79E-1787DF28BFE3}"/>
                </a:ext>
              </a:extLst>
            </p:cNvPr>
            <p:cNvSpPr txBox="1"/>
            <p:nvPr/>
          </p:nvSpPr>
          <p:spPr>
            <a:xfrm>
              <a:off x="10784598" y="796999"/>
              <a:ext cx="140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latin typeface="LilyUPC" panose="020B0604020202020204" pitchFamily="34" charset="-34"/>
                  <a:cs typeface="LilyUPC" panose="020B0604020202020204" pitchFamily="34" charset="-34"/>
                </a:rPr>
                <a:t>Icon</a:t>
              </a:r>
            </a:p>
          </p:txBody>
        </p:sp>
      </p:grpSp>
      <p:pic>
        <p:nvPicPr>
          <p:cNvPr id="15" name="รูปภาพ 14" descr="รูปภาพประกอบด้วย เว็บไซต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F79C6D6-F069-D104-4447-8CB4DCD3B6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67" y="1242391"/>
            <a:ext cx="8277713" cy="4651513"/>
          </a:xfrm>
          <a:prstGeom prst="rect">
            <a:avLst/>
          </a:prstGeom>
        </p:spPr>
      </p:pic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4B45E67D-93DF-47F1-6C4D-2FE836BBE062}"/>
              </a:ext>
            </a:extLst>
          </p:cNvPr>
          <p:cNvSpPr txBox="1"/>
          <p:nvPr/>
        </p:nvSpPr>
        <p:spPr>
          <a:xfrm>
            <a:off x="3333845" y="5956482"/>
            <a:ext cx="601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หน้า</a:t>
            </a:r>
            <a:r>
              <a:rPr lang="en-US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 game over</a:t>
            </a:r>
          </a:p>
        </p:txBody>
      </p:sp>
    </p:spTree>
    <p:extLst>
      <p:ext uri="{BB962C8B-B14F-4D97-AF65-F5344CB8AC3E}">
        <p14:creationId xmlns:p14="http://schemas.microsoft.com/office/powerpoint/2010/main" val="74895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284689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pic>
        <p:nvPicPr>
          <p:cNvPr id="23" name="กราฟิก 22" descr="ที่ splash">
            <a:extLst>
              <a:ext uri="{FF2B5EF4-FFF2-40B4-BE49-F238E27FC236}">
                <a16:creationId xmlns:a16="http://schemas.microsoft.com/office/drawing/2014/main" id="{6E7F9BD4-98CE-1F99-CEE6-80FA789E17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886626">
            <a:off x="2156783" y="221940"/>
            <a:ext cx="2118406" cy="2118406"/>
          </a:xfrm>
          <a:prstGeom prst="rect">
            <a:avLst/>
          </a:prstGeom>
        </p:spPr>
      </p:pic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3EFDB5C5-B80C-9F52-A93B-54B040C233EE}"/>
              </a:ext>
            </a:extLst>
          </p:cNvPr>
          <p:cNvGrpSpPr/>
          <p:nvPr/>
        </p:nvGrpSpPr>
        <p:grpSpPr>
          <a:xfrm>
            <a:off x="10784598" y="235111"/>
            <a:ext cx="1407402" cy="931220"/>
            <a:chOff x="10784598" y="235111"/>
            <a:chExt cx="1407402" cy="931220"/>
          </a:xfrm>
        </p:grpSpPr>
        <p:pic>
          <p:nvPicPr>
            <p:cNvPr id="14" name="รูปภาพ 13" descr="รูปภาพประกอบด้วย ข้อความ, กราฟิกแบบเวกเตอร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E4FE5B29-DB21-D785-6398-733D7BCD7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316" y="235111"/>
              <a:ext cx="759481" cy="634353"/>
            </a:xfrm>
            <a:prstGeom prst="rect">
              <a:avLst/>
            </a:prstGeom>
          </p:spPr>
        </p:pic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2CE06812-E47E-7489-94B6-AF36ED976702}"/>
                </a:ext>
              </a:extLst>
            </p:cNvPr>
            <p:cNvSpPr txBox="1"/>
            <p:nvPr/>
          </p:nvSpPr>
          <p:spPr>
            <a:xfrm>
              <a:off x="10784598" y="796999"/>
              <a:ext cx="140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latin typeface="LilyUPC" panose="020B0604020202020204" pitchFamily="34" charset="-34"/>
                  <a:cs typeface="LilyUPC" panose="020B0604020202020204" pitchFamily="34" charset="-34"/>
                </a:rPr>
                <a:t>Icon</a:t>
              </a:r>
            </a:p>
          </p:txBody>
        </p:sp>
      </p:grp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BBB2A710-2554-96BC-8DFA-CDFC9AE8F0A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6257" r="12396" b="22398"/>
          <a:stretch/>
        </p:blipFill>
        <p:spPr bwMode="auto">
          <a:xfrm>
            <a:off x="2186023" y="1130949"/>
            <a:ext cx="8130794" cy="4827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4AE2CB25-C99E-D12C-35C8-994939C59C7B}"/>
              </a:ext>
            </a:extLst>
          </p:cNvPr>
          <p:cNvSpPr txBox="1"/>
          <p:nvPr/>
        </p:nvSpPr>
        <p:spPr>
          <a:xfrm>
            <a:off x="3896380" y="5972204"/>
            <a:ext cx="465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ตัวอย่าง </a:t>
            </a:r>
            <a:r>
              <a:rPr lang="en-US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cutscene</a:t>
            </a:r>
          </a:p>
        </p:txBody>
      </p:sp>
    </p:spTree>
    <p:extLst>
      <p:ext uri="{BB962C8B-B14F-4D97-AF65-F5344CB8AC3E}">
        <p14:creationId xmlns:p14="http://schemas.microsoft.com/office/powerpoint/2010/main" val="181123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284689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pic>
        <p:nvPicPr>
          <p:cNvPr id="23" name="กราฟิก 22" descr="ที่ splash">
            <a:extLst>
              <a:ext uri="{FF2B5EF4-FFF2-40B4-BE49-F238E27FC236}">
                <a16:creationId xmlns:a16="http://schemas.microsoft.com/office/drawing/2014/main" id="{6E7F9BD4-98CE-1F99-CEE6-80FA789E17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09808" y="-979882"/>
            <a:ext cx="2383449" cy="2383449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8BEA8B1C-683A-9C7E-4072-A36BB3CA4715}"/>
              </a:ext>
            </a:extLst>
          </p:cNvPr>
          <p:cNvGrpSpPr/>
          <p:nvPr/>
        </p:nvGrpSpPr>
        <p:grpSpPr>
          <a:xfrm>
            <a:off x="10784598" y="235111"/>
            <a:ext cx="1407402" cy="931220"/>
            <a:chOff x="10784598" y="235111"/>
            <a:chExt cx="1407402" cy="931220"/>
          </a:xfrm>
        </p:grpSpPr>
        <p:pic>
          <p:nvPicPr>
            <p:cNvPr id="13" name="รูปภาพ 12" descr="รูปภาพประกอบด้วย ข้อความ, กราฟิกแบบเวกเตอร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A44615-A444-983D-C756-ADA3D7E5F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316" y="235111"/>
              <a:ext cx="759481" cy="634353"/>
            </a:xfrm>
            <a:prstGeom prst="rect">
              <a:avLst/>
            </a:prstGeom>
          </p:spPr>
        </p:pic>
        <p:sp>
          <p:nvSpPr>
            <p:cNvPr id="14" name="กล่องข้อความ 13">
              <a:extLst>
                <a:ext uri="{FF2B5EF4-FFF2-40B4-BE49-F238E27FC236}">
                  <a16:creationId xmlns:a16="http://schemas.microsoft.com/office/drawing/2014/main" id="{FD6ADFC7-EF1E-5FEA-8117-FCD5EDB379D7}"/>
                </a:ext>
              </a:extLst>
            </p:cNvPr>
            <p:cNvSpPr txBox="1"/>
            <p:nvPr/>
          </p:nvSpPr>
          <p:spPr>
            <a:xfrm>
              <a:off x="10784598" y="796999"/>
              <a:ext cx="140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latin typeface="LilyUPC" panose="020B0604020202020204" pitchFamily="34" charset="-34"/>
                  <a:cs typeface="LilyUPC" panose="020B0604020202020204" pitchFamily="34" charset="-34"/>
                </a:rPr>
                <a:t>Icon</a:t>
              </a:r>
            </a:p>
          </p:txBody>
        </p:sp>
      </p:grpSp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20373CA1-4060-5C0F-5AF3-D663B275C0A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5507" r="12253" b="22911"/>
          <a:stretch/>
        </p:blipFill>
        <p:spPr bwMode="auto">
          <a:xfrm>
            <a:off x="2197997" y="1052535"/>
            <a:ext cx="8178204" cy="4872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63382DEF-6B75-CBE6-5264-C8DA7BB2147F}"/>
              </a:ext>
            </a:extLst>
          </p:cNvPr>
          <p:cNvSpPr txBox="1"/>
          <p:nvPr/>
        </p:nvSpPr>
        <p:spPr>
          <a:xfrm>
            <a:off x="3277322" y="6001082"/>
            <a:ext cx="601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ตัวอย่างข้อความอธิบายเพิ่มเติมหลัง</a:t>
            </a:r>
            <a:r>
              <a:rPr lang="en-US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cutscene</a:t>
            </a:r>
          </a:p>
        </p:txBody>
      </p:sp>
    </p:spTree>
    <p:extLst>
      <p:ext uri="{BB962C8B-B14F-4D97-AF65-F5344CB8AC3E}">
        <p14:creationId xmlns:p14="http://schemas.microsoft.com/office/powerpoint/2010/main" val="107225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กราฟิก 22" descr="ที่ splash">
            <a:extLst>
              <a:ext uri="{FF2B5EF4-FFF2-40B4-BE49-F238E27FC236}">
                <a16:creationId xmlns:a16="http://schemas.microsoft.com/office/drawing/2014/main" id="{6E7F9BD4-98CE-1F99-CEE6-80FA789E1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937" y="-756294"/>
            <a:ext cx="2994286" cy="2994286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324445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r>
              <a:rPr lang="th-TH" sz="3200" b="0" i="0" dirty="0">
                <a:effectLst/>
                <a:latin typeface="Rockwell Extra Bold" panose="02060903040505020403" pitchFamily="18" charset="0"/>
              </a:rPr>
              <a:t> </a:t>
            </a:r>
            <a:r>
              <a:rPr lang="en-US" sz="3200" b="0" i="0" dirty="0">
                <a:effectLst/>
                <a:latin typeface="Rockwell Extra Bold" panose="02060903040505020403" pitchFamily="18" charset="0"/>
              </a:rPr>
              <a:t>Video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176A7FED-279B-B4FC-09B0-7556A6BBF176}"/>
              </a:ext>
            </a:extLst>
          </p:cNvPr>
          <p:cNvSpPr txBox="1"/>
          <p:nvPr/>
        </p:nvSpPr>
        <p:spPr>
          <a:xfrm>
            <a:off x="-4667353" y="-707770"/>
            <a:ext cx="64948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Problems and solutions </a:t>
            </a:r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sp>
        <p:nvSpPr>
          <p:cNvPr id="24" name="ดาว: 6 แฉก 23">
            <a:extLst>
              <a:ext uri="{FF2B5EF4-FFF2-40B4-BE49-F238E27FC236}">
                <a16:creationId xmlns:a16="http://schemas.microsoft.com/office/drawing/2014/main" id="{3DE8A424-67C8-AC72-CC5B-ACC2DBF7476E}"/>
              </a:ext>
            </a:extLst>
          </p:cNvPr>
          <p:cNvSpPr/>
          <p:nvPr/>
        </p:nvSpPr>
        <p:spPr>
          <a:xfrm>
            <a:off x="1304883" y="-1414950"/>
            <a:ext cx="1460810" cy="1414359"/>
          </a:xfrm>
          <a:prstGeom prst="star6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707E53E5-BFCB-8EDB-75F5-A312104724B2}"/>
              </a:ext>
            </a:extLst>
          </p:cNvPr>
          <p:cNvGrpSpPr/>
          <p:nvPr/>
        </p:nvGrpSpPr>
        <p:grpSpPr>
          <a:xfrm>
            <a:off x="10784598" y="235111"/>
            <a:ext cx="1407402" cy="931220"/>
            <a:chOff x="10784598" y="235111"/>
            <a:chExt cx="1407402" cy="931220"/>
          </a:xfrm>
        </p:grpSpPr>
        <p:pic>
          <p:nvPicPr>
            <p:cNvPr id="5" name="รูปภาพ 4" descr="รูปภาพประกอบด้วย ข้อความ, กราฟิกแบบเวกเตอร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9FC8E04-3134-9CAE-3E06-F28FFC9FD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316" y="235111"/>
              <a:ext cx="759481" cy="634353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87B56F0B-816D-7C69-5FA2-B649A2A5B28C}"/>
                </a:ext>
              </a:extLst>
            </p:cNvPr>
            <p:cNvSpPr txBox="1"/>
            <p:nvPr/>
          </p:nvSpPr>
          <p:spPr>
            <a:xfrm>
              <a:off x="10784598" y="796999"/>
              <a:ext cx="140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latin typeface="LilyUPC" panose="020B0604020202020204" pitchFamily="34" charset="-34"/>
                  <a:cs typeface="LilyUPC" panose="020B0604020202020204" pitchFamily="34" charset="-34"/>
                </a:rPr>
                <a:t>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11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ดาว: 6 แฉก 18">
            <a:extLst>
              <a:ext uri="{FF2B5EF4-FFF2-40B4-BE49-F238E27FC236}">
                <a16:creationId xmlns:a16="http://schemas.microsoft.com/office/drawing/2014/main" id="{D7601FC7-AF10-E333-457E-B393AB12E0C1}"/>
              </a:ext>
            </a:extLst>
          </p:cNvPr>
          <p:cNvSpPr/>
          <p:nvPr/>
        </p:nvSpPr>
        <p:spPr>
          <a:xfrm>
            <a:off x="2341756" y="-223024"/>
            <a:ext cx="1460810" cy="1414359"/>
          </a:xfrm>
          <a:prstGeom prst="star6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2848569" y="295840"/>
            <a:ext cx="64948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Problems and solutions </a:t>
            </a: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F8E494DE-0A3A-00C0-4FFD-63F8B04343CA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2ED68AAF-0778-998F-13F9-C99DC0CAB767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5E082C91-8B3C-4CD9-75D6-B4A00CB92DE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7B7A6F95-A70E-C1A3-5473-3B7B8EBB8029}"/>
              </a:ext>
            </a:extLst>
          </p:cNvPr>
          <p:cNvSpPr/>
          <p:nvPr/>
        </p:nvSpPr>
        <p:spPr>
          <a:xfrm>
            <a:off x="-2301184" y="3122402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7CC527DF-4B5D-5077-DA87-46BE3C9F1666}"/>
              </a:ext>
            </a:extLst>
          </p:cNvPr>
          <p:cNvSpPr/>
          <p:nvPr/>
        </p:nvSpPr>
        <p:spPr>
          <a:xfrm>
            <a:off x="-2301184" y="3682957"/>
            <a:ext cx="3784296" cy="765037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4AD02081-502C-D826-6A65-A6D0590016B5}"/>
              </a:ext>
            </a:extLst>
          </p:cNvPr>
          <p:cNvSpPr/>
          <p:nvPr/>
        </p:nvSpPr>
        <p:spPr>
          <a:xfrm>
            <a:off x="-2292531" y="4447994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กราฟิก 19" descr="ค่าสถานะ ด้วยสีเติมแบบทึบ">
            <a:extLst>
              <a:ext uri="{FF2B5EF4-FFF2-40B4-BE49-F238E27FC236}">
                <a16:creationId xmlns:a16="http://schemas.microsoft.com/office/drawing/2014/main" id="{5AF09502-DC4E-5126-8A6C-5040C9E1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21" name="กราฟิก 20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2340348A-7781-79DE-DE01-3B01AFF43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22" name="กราฟิก 21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C1203F93-E1A5-AF93-C0BF-78C6C35D9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3" name="กราฟิก 22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042D4161-56E8-C393-4CFA-E6C7A6D88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462" y="4491037"/>
            <a:ext cx="567934" cy="567934"/>
          </a:xfrm>
          <a:prstGeom prst="rect">
            <a:avLst/>
          </a:prstGeom>
        </p:spPr>
      </p:pic>
      <p:pic>
        <p:nvPicPr>
          <p:cNvPr id="24" name="กราฟิก 23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D0276420-A9E1-FA11-0F30-613869FD98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429" y="3586236"/>
            <a:ext cx="958479" cy="958479"/>
          </a:xfrm>
          <a:prstGeom prst="rect">
            <a:avLst/>
          </a:prstGeom>
        </p:spPr>
      </p:pic>
      <p:pic>
        <p:nvPicPr>
          <p:cNvPr id="25" name="กราฟิก 24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F83E02B1-DB20-C80C-38A1-26AB418B01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183" y="3161111"/>
            <a:ext cx="476290" cy="476290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AD9016D3-59F2-5588-72BB-43FBA4D7D866}"/>
              </a:ext>
            </a:extLst>
          </p:cNvPr>
          <p:cNvSpPr txBox="1"/>
          <p:nvPr/>
        </p:nvSpPr>
        <p:spPr>
          <a:xfrm>
            <a:off x="3284368" y="1408498"/>
            <a:ext cx="1880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86B56"/>
                </a:highlight>
                <a:latin typeface="Britannic Bold" panose="020B0903060703020204" pitchFamily="34" charset="0"/>
              </a:rPr>
              <a:t>Problems</a:t>
            </a: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F7CCFEAB-78DF-347D-BF55-8266E0218049}"/>
              </a:ext>
            </a:extLst>
          </p:cNvPr>
          <p:cNvSpPr txBox="1"/>
          <p:nvPr/>
        </p:nvSpPr>
        <p:spPr>
          <a:xfrm>
            <a:off x="8593873" y="1399479"/>
            <a:ext cx="1880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F0D958"/>
                </a:highlight>
                <a:latin typeface="Britannic Bold" panose="020B0903060703020204" pitchFamily="34" charset="0"/>
              </a:rPr>
              <a:t>Solutions</a:t>
            </a:r>
          </a:p>
        </p:txBody>
      </p:sp>
      <p:cxnSp>
        <p:nvCxnSpPr>
          <p:cNvPr id="29" name="ตัวเชื่อมต่อตรง 28">
            <a:extLst>
              <a:ext uri="{FF2B5EF4-FFF2-40B4-BE49-F238E27FC236}">
                <a16:creationId xmlns:a16="http://schemas.microsoft.com/office/drawing/2014/main" id="{C9DA3426-9E37-87FD-94EB-92C4EC87FF87}"/>
              </a:ext>
            </a:extLst>
          </p:cNvPr>
          <p:cNvCxnSpPr>
            <a:cxnSpLocks/>
          </p:cNvCxnSpPr>
          <p:nvPr/>
        </p:nvCxnSpPr>
        <p:spPr>
          <a:xfrm>
            <a:off x="6891454" y="1368308"/>
            <a:ext cx="0" cy="494540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E1DD1EA3-CA6E-26BE-7D06-45D022277214}"/>
              </a:ext>
            </a:extLst>
          </p:cNvPr>
          <p:cNvSpPr txBox="1"/>
          <p:nvPr/>
        </p:nvSpPr>
        <p:spPr>
          <a:xfrm>
            <a:off x="1811194" y="2252048"/>
            <a:ext cx="482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Britannic Bold" panose="020B0903060703020204" pitchFamily="34" charset="0"/>
              </a:rPr>
              <a:t>The camera following the player is too wide.</a:t>
            </a:r>
            <a:endParaRPr lang="en-US" dirty="0">
              <a:latin typeface="Britannic Bold" panose="020B0903060703020204" pitchFamily="34" charset="0"/>
            </a:endParaRPr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E370ADCE-BC04-560E-2258-83911178389D}"/>
              </a:ext>
            </a:extLst>
          </p:cNvPr>
          <p:cNvSpPr txBox="1"/>
          <p:nvPr/>
        </p:nvSpPr>
        <p:spPr>
          <a:xfrm>
            <a:off x="7159162" y="2261018"/>
            <a:ext cx="4780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Britannic Bold" panose="020B0903060703020204" pitchFamily="34" charset="0"/>
              </a:rPr>
              <a:t>Need to adjust the camera to be narrower.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40" name="รูปภาพ 39" descr="รูปภาพประกอบด้วย ข้อความ, หน้าจอ, ภาพหน้าจอ, จอภาพ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8E8EAE4-7418-D3AD-E48F-535DF075003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7006" r="5898" b="6162"/>
          <a:stretch/>
        </p:blipFill>
        <p:spPr>
          <a:xfrm>
            <a:off x="3441260" y="2843952"/>
            <a:ext cx="6716029" cy="37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5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ดาว: 6 แฉก 18">
            <a:extLst>
              <a:ext uri="{FF2B5EF4-FFF2-40B4-BE49-F238E27FC236}">
                <a16:creationId xmlns:a16="http://schemas.microsoft.com/office/drawing/2014/main" id="{D7601FC7-AF10-E333-457E-B393AB12E0C1}"/>
              </a:ext>
            </a:extLst>
          </p:cNvPr>
          <p:cNvSpPr/>
          <p:nvPr/>
        </p:nvSpPr>
        <p:spPr>
          <a:xfrm>
            <a:off x="10474049" y="6113380"/>
            <a:ext cx="905539" cy="895495"/>
          </a:xfrm>
          <a:prstGeom prst="star6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6B56"/>
              </a:solidFill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2848569" y="295840"/>
            <a:ext cx="64948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Problems and solutions </a:t>
            </a: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F8E494DE-0A3A-00C0-4FFD-63F8B04343CA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2ED68AAF-0778-998F-13F9-C99DC0CAB767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5E082C91-8B3C-4CD9-75D6-B4A00CB92DE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7B7A6F95-A70E-C1A3-5473-3B7B8EBB8029}"/>
              </a:ext>
            </a:extLst>
          </p:cNvPr>
          <p:cNvSpPr/>
          <p:nvPr/>
        </p:nvSpPr>
        <p:spPr>
          <a:xfrm>
            <a:off x="-2301184" y="3122402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7CC527DF-4B5D-5077-DA87-46BE3C9F1666}"/>
              </a:ext>
            </a:extLst>
          </p:cNvPr>
          <p:cNvSpPr/>
          <p:nvPr/>
        </p:nvSpPr>
        <p:spPr>
          <a:xfrm>
            <a:off x="-2301184" y="3682957"/>
            <a:ext cx="3784296" cy="765037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4AD02081-502C-D826-6A65-A6D0590016B5}"/>
              </a:ext>
            </a:extLst>
          </p:cNvPr>
          <p:cNvSpPr/>
          <p:nvPr/>
        </p:nvSpPr>
        <p:spPr>
          <a:xfrm>
            <a:off x="-2292531" y="4447994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9CB280EF-29F2-2451-A97E-04CF2C274B01}"/>
              </a:ext>
            </a:extLst>
          </p:cNvPr>
          <p:cNvSpPr txBox="1"/>
          <p:nvPr/>
        </p:nvSpPr>
        <p:spPr>
          <a:xfrm>
            <a:off x="4312450" y="7008875"/>
            <a:ext cx="724700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Conclusion and future work</a:t>
            </a:r>
          </a:p>
        </p:txBody>
      </p:sp>
      <p:pic>
        <p:nvPicPr>
          <p:cNvPr id="20" name="กราฟิก 19" descr="ค่าสถานะ ด้วยสีเติมแบบทึบ">
            <a:extLst>
              <a:ext uri="{FF2B5EF4-FFF2-40B4-BE49-F238E27FC236}">
                <a16:creationId xmlns:a16="http://schemas.microsoft.com/office/drawing/2014/main" id="{5AF09502-DC4E-5126-8A6C-5040C9E1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21" name="กราฟิก 20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2340348A-7781-79DE-DE01-3B01AFF43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22" name="กราฟิก 21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C1203F93-E1A5-AF93-C0BF-78C6C35D9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3" name="กราฟิก 22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042D4161-56E8-C393-4CFA-E6C7A6D88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462" y="4491037"/>
            <a:ext cx="567934" cy="567934"/>
          </a:xfrm>
          <a:prstGeom prst="rect">
            <a:avLst/>
          </a:prstGeom>
        </p:spPr>
      </p:pic>
      <p:pic>
        <p:nvPicPr>
          <p:cNvPr id="24" name="กราฟิก 23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D0276420-A9E1-FA11-0F30-613869FD98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429" y="3586236"/>
            <a:ext cx="958479" cy="958479"/>
          </a:xfrm>
          <a:prstGeom prst="rect">
            <a:avLst/>
          </a:prstGeom>
        </p:spPr>
      </p:pic>
      <p:pic>
        <p:nvPicPr>
          <p:cNvPr id="25" name="กราฟิก 24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F83E02B1-DB20-C80C-38A1-26AB418B01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183" y="3161111"/>
            <a:ext cx="476290" cy="476290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AD9016D3-59F2-5588-72BB-43FBA4D7D866}"/>
              </a:ext>
            </a:extLst>
          </p:cNvPr>
          <p:cNvSpPr txBox="1"/>
          <p:nvPr/>
        </p:nvSpPr>
        <p:spPr>
          <a:xfrm>
            <a:off x="3284368" y="1408498"/>
            <a:ext cx="1880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E86B56"/>
                </a:highlight>
                <a:latin typeface="Britannic Bold" panose="020B0903060703020204" pitchFamily="34" charset="0"/>
              </a:rPr>
              <a:t>Problems</a:t>
            </a: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F7CCFEAB-78DF-347D-BF55-8266E0218049}"/>
              </a:ext>
            </a:extLst>
          </p:cNvPr>
          <p:cNvSpPr txBox="1"/>
          <p:nvPr/>
        </p:nvSpPr>
        <p:spPr>
          <a:xfrm>
            <a:off x="8593873" y="1399479"/>
            <a:ext cx="1880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F0D958"/>
                </a:highlight>
                <a:latin typeface="Britannic Bold" panose="020B0903060703020204" pitchFamily="34" charset="0"/>
              </a:rPr>
              <a:t>Solutions</a:t>
            </a:r>
          </a:p>
        </p:txBody>
      </p:sp>
      <p:cxnSp>
        <p:nvCxnSpPr>
          <p:cNvPr id="29" name="ตัวเชื่อมต่อตรง 28">
            <a:extLst>
              <a:ext uri="{FF2B5EF4-FFF2-40B4-BE49-F238E27FC236}">
                <a16:creationId xmlns:a16="http://schemas.microsoft.com/office/drawing/2014/main" id="{C9DA3426-9E37-87FD-94EB-92C4EC87FF87}"/>
              </a:ext>
            </a:extLst>
          </p:cNvPr>
          <p:cNvCxnSpPr>
            <a:cxnSpLocks/>
          </p:cNvCxnSpPr>
          <p:nvPr/>
        </p:nvCxnSpPr>
        <p:spPr>
          <a:xfrm>
            <a:off x="6891454" y="1368308"/>
            <a:ext cx="0" cy="1189777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E1DD1EA3-CA6E-26BE-7D06-45D022277214}"/>
              </a:ext>
            </a:extLst>
          </p:cNvPr>
          <p:cNvSpPr txBox="1"/>
          <p:nvPr/>
        </p:nvSpPr>
        <p:spPr>
          <a:xfrm>
            <a:off x="1871838" y="2060689"/>
            <a:ext cx="482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Britannic Bold" panose="020B0903060703020204" pitchFamily="34" charset="0"/>
              </a:rPr>
              <a:t>The monster system is still unstable.</a:t>
            </a:r>
            <a:endParaRPr lang="en-US" dirty="0">
              <a:latin typeface="Britannic Bold" panose="020B0903060703020204" pitchFamily="34" charset="0"/>
            </a:endParaRPr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E370ADCE-BC04-560E-2258-83911178389D}"/>
              </a:ext>
            </a:extLst>
          </p:cNvPr>
          <p:cNvSpPr txBox="1"/>
          <p:nvPr/>
        </p:nvSpPr>
        <p:spPr>
          <a:xfrm>
            <a:off x="7084548" y="2072231"/>
            <a:ext cx="4780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  <a:latin typeface="Britannic Bold" panose="020B0903060703020204" pitchFamily="34" charset="0"/>
              </a:rPr>
              <a:t>Must be solved by writing a new script.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38" name="รูปภาพ 37" descr="รูปภาพประกอบด้วย ข้อความ, จอภาพ, แสดง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C31997D-F1D9-915A-759B-500FF146C3F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t="6659" r="6312" b="5433"/>
          <a:stretch/>
        </p:blipFill>
        <p:spPr>
          <a:xfrm>
            <a:off x="3284368" y="2739582"/>
            <a:ext cx="6832078" cy="3871467"/>
          </a:xfrm>
          <a:prstGeom prst="rect">
            <a:avLst/>
          </a:prstGeom>
        </p:spPr>
      </p:pic>
      <p:pic>
        <p:nvPicPr>
          <p:cNvPr id="12" name="กราฟิก 11" descr="ที่ปริศนา">
            <a:extLst>
              <a:ext uri="{FF2B5EF4-FFF2-40B4-BE49-F238E27FC236}">
                <a16:creationId xmlns:a16="http://schemas.microsoft.com/office/drawing/2014/main" id="{543510DC-BF6A-27BA-0CA6-0F69936CC7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11864701" y="3253440"/>
            <a:ext cx="2843750" cy="28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4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2472499" y="396201"/>
            <a:ext cx="724700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Conclusion and future work</a:t>
            </a: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11785325-70FD-DBDC-2E6E-33A377CD79F7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0F7532FA-1838-2E1E-FDF5-AFD5E136E175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23F90B45-C38E-D904-4BEC-E3B0137E2A02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3E27F222-60BB-F1BC-8DFB-39E37FD1C3C6}"/>
              </a:ext>
            </a:extLst>
          </p:cNvPr>
          <p:cNvSpPr/>
          <p:nvPr/>
        </p:nvSpPr>
        <p:spPr>
          <a:xfrm>
            <a:off x="-2301184" y="3122402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49B5438-F2F7-7665-4F3E-2EAC110FA161}"/>
              </a:ext>
            </a:extLst>
          </p:cNvPr>
          <p:cNvSpPr/>
          <p:nvPr/>
        </p:nvSpPr>
        <p:spPr>
          <a:xfrm>
            <a:off x="-2301184" y="368295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329BB991-1184-4ACB-FA8D-F358C3C3D58D}"/>
              </a:ext>
            </a:extLst>
          </p:cNvPr>
          <p:cNvSpPr/>
          <p:nvPr/>
        </p:nvSpPr>
        <p:spPr>
          <a:xfrm>
            <a:off x="-2292531" y="4247273"/>
            <a:ext cx="3552619" cy="756517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กราฟิก 15" descr="ค่าสถานะ ด้วยสีเติมแบบทึบ">
            <a:extLst>
              <a:ext uri="{FF2B5EF4-FFF2-40B4-BE49-F238E27FC236}">
                <a16:creationId xmlns:a16="http://schemas.microsoft.com/office/drawing/2014/main" id="{F2409D8C-F1AD-9257-575F-849361925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7" name="กราฟิก 16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064F3CAF-D9A5-E8EE-450D-127A6875B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8" name="กราฟิก 17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71907AA4-E1C0-6856-49E1-2FCEB64DE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19" name="กราฟิก 18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AED6B1B-AB56-14EC-5AB7-22CBCDCE8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244" y="4266158"/>
            <a:ext cx="730458" cy="730458"/>
          </a:xfrm>
          <a:prstGeom prst="rect">
            <a:avLst/>
          </a:prstGeom>
        </p:spPr>
      </p:pic>
      <p:pic>
        <p:nvPicPr>
          <p:cNvPr id="20" name="กราฟิก 19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30451226-DAC5-7085-F55A-3739C7CE96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945" y="3635675"/>
            <a:ext cx="664765" cy="664765"/>
          </a:xfrm>
          <a:prstGeom prst="rect">
            <a:avLst/>
          </a:prstGeom>
        </p:spPr>
      </p:pic>
      <p:pic>
        <p:nvPicPr>
          <p:cNvPr id="21" name="กราฟิก 20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FBC0E16F-068E-664B-F35F-7A29F84083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183" y="3161111"/>
            <a:ext cx="476290" cy="476290"/>
          </a:xfrm>
          <a:prstGeom prst="rect">
            <a:avLst/>
          </a:prstGeom>
        </p:spPr>
      </p:pic>
      <p:pic>
        <p:nvPicPr>
          <p:cNvPr id="27" name="กราฟิก 26" descr="ที่ปริศนา">
            <a:extLst>
              <a:ext uri="{FF2B5EF4-FFF2-40B4-BE49-F238E27FC236}">
                <a16:creationId xmlns:a16="http://schemas.microsoft.com/office/drawing/2014/main" id="{0539F280-B64A-C27F-0957-18FE6B2C10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9993352" y="4658984"/>
            <a:ext cx="2843750" cy="284375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539A63F-E715-18CC-E0EA-590872B720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3525" y="1156085"/>
            <a:ext cx="4777823" cy="2687525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FA22EB9-0B79-2CFF-FDCB-088BCCBA44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3525" y="3843610"/>
            <a:ext cx="4777823" cy="2687525"/>
          </a:xfrm>
          <a:prstGeom prst="rect">
            <a:avLst/>
          </a:prstGeom>
        </p:spPr>
      </p:pic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8870395E-E53A-FAED-065E-0B716EC112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1288" y="1156085"/>
            <a:ext cx="4777822" cy="2687525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B865399C-9B34-930E-DBE0-B1DDD7E14C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11349" y="3843610"/>
            <a:ext cx="4777822" cy="26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2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รูปภาพประกอบด้วย ต้นไม้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3E635DA-B5C6-EBD2-6C2C-599F71ED1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7513375-A199-4A09-1A79-3AC636B49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C27FF38-CD93-797F-9252-2503CCF01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5685D4D-746D-D30F-0503-9FBA5533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6676D2F-7DD0-BFA2-3C43-C3453332A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วงรี 8">
            <a:extLst>
              <a:ext uri="{FF2B5EF4-FFF2-40B4-BE49-F238E27FC236}">
                <a16:creationId xmlns:a16="http://schemas.microsoft.com/office/drawing/2014/main" id="{B0BA2671-7F2D-27F1-1401-F12365E96FB7}"/>
              </a:ext>
            </a:extLst>
          </p:cNvPr>
          <p:cNvSpPr/>
          <p:nvPr/>
        </p:nvSpPr>
        <p:spPr>
          <a:xfrm>
            <a:off x="9958039" y="-1148577"/>
            <a:ext cx="964580" cy="850833"/>
          </a:xfrm>
          <a:prstGeom prst="ellipse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6B56"/>
              </a:solidFill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E66EA47-17EB-CC91-49C6-F7EBAC0C86DC}"/>
              </a:ext>
            </a:extLst>
          </p:cNvPr>
          <p:cNvSpPr txBox="1"/>
          <p:nvPr/>
        </p:nvSpPr>
        <p:spPr>
          <a:xfrm>
            <a:off x="6837558" y="-1046327"/>
            <a:ext cx="1194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bg2">
                    <a:lumMod val="50000"/>
                  </a:schemeClr>
                </a:solidFill>
                <a:effectLst/>
                <a:latin typeface="Public Pixel" panose="020B0600000000000000" pitchFamily="34" charset="0"/>
                <a:ea typeface="Public Pixel" panose="020B0600000000000000" pitchFamily="34" charset="0"/>
                <a:cs typeface="Public Pixel" panose="020B0600000000000000" pitchFamily="34" charset="0"/>
              </a:rPr>
              <a:t>14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Public Pixel" panose="020B0600000000000000" pitchFamily="34" charset="0"/>
              <a:ea typeface="Public Pixel" panose="020B0600000000000000" pitchFamily="34" charset="0"/>
              <a:cs typeface="Public Pixel" panose="020B0600000000000000" pitchFamily="34" charset="0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08AAE4F6-21CE-1094-019F-3DB76DF09898}"/>
              </a:ext>
            </a:extLst>
          </p:cNvPr>
          <p:cNvSpPr txBox="1"/>
          <p:nvPr/>
        </p:nvSpPr>
        <p:spPr>
          <a:xfrm>
            <a:off x="0" y="-1046327"/>
            <a:ext cx="4631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ckwell Extra Bold" panose="02060903040505020403" pitchFamily="18" charset="0"/>
              </a:rPr>
              <a:t>G</a:t>
            </a:r>
            <a:r>
              <a:rPr lang="en-US" sz="3200" i="0" dirty="0">
                <a:latin typeface="Rockwell Extra Bold" panose="02060903040505020403" pitchFamily="18" charset="0"/>
              </a:rPr>
              <a:t>ROUP MEMBERS</a:t>
            </a:r>
            <a:endParaRPr lang="en-US" sz="3200" dirty="0">
              <a:latin typeface="Rockwell Extra Bold" panose="02060903040505020403" pitchFamily="18" charset="0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A75AAFAF-66FF-0499-B4A0-AF8164184638}"/>
              </a:ext>
            </a:extLst>
          </p:cNvPr>
          <p:cNvSpPr/>
          <p:nvPr/>
        </p:nvSpPr>
        <p:spPr>
          <a:xfrm>
            <a:off x="-1364166" y="5917579"/>
            <a:ext cx="964580" cy="850833"/>
          </a:xfrm>
          <a:prstGeom prst="ellipse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6B56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93086FA-7639-0700-9BF5-3AD01453B4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1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กราฟิก 56" descr="ที่ปริศนา">
            <a:extLst>
              <a:ext uri="{FF2B5EF4-FFF2-40B4-BE49-F238E27FC236}">
                <a16:creationId xmlns:a16="http://schemas.microsoft.com/office/drawing/2014/main" id="{D19EEFAA-66A7-2486-9586-A08D98B64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84006">
            <a:off x="8262940" y="-1189943"/>
            <a:ext cx="2843750" cy="284375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2472499" y="396201"/>
            <a:ext cx="724700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Conclusion and future work</a:t>
            </a: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11785325-70FD-DBDC-2E6E-33A377CD79F7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0F7532FA-1838-2E1E-FDF5-AFD5E136E175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23F90B45-C38E-D904-4BEC-E3B0137E2A02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3E27F222-60BB-F1BC-8DFB-39E37FD1C3C6}"/>
              </a:ext>
            </a:extLst>
          </p:cNvPr>
          <p:cNvSpPr/>
          <p:nvPr/>
        </p:nvSpPr>
        <p:spPr>
          <a:xfrm>
            <a:off x="-2301184" y="3122402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49B5438-F2F7-7665-4F3E-2EAC110FA161}"/>
              </a:ext>
            </a:extLst>
          </p:cNvPr>
          <p:cNvSpPr/>
          <p:nvPr/>
        </p:nvSpPr>
        <p:spPr>
          <a:xfrm>
            <a:off x="-2301184" y="368295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329BB991-1184-4ACB-FA8D-F358C3C3D58D}"/>
              </a:ext>
            </a:extLst>
          </p:cNvPr>
          <p:cNvSpPr/>
          <p:nvPr/>
        </p:nvSpPr>
        <p:spPr>
          <a:xfrm>
            <a:off x="-2292531" y="4247273"/>
            <a:ext cx="3552619" cy="756517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กราฟิก 15" descr="ค่าสถานะ ด้วยสีเติมแบบทึบ">
            <a:extLst>
              <a:ext uri="{FF2B5EF4-FFF2-40B4-BE49-F238E27FC236}">
                <a16:creationId xmlns:a16="http://schemas.microsoft.com/office/drawing/2014/main" id="{F2409D8C-F1AD-9257-575F-84936192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7" name="กราฟิก 16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064F3CAF-D9A5-E8EE-450D-127A6875B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8" name="กราฟิก 17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71907AA4-E1C0-6856-49E1-2FCEB64DE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19" name="กราฟิก 18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AED6B1B-AB56-14EC-5AB7-22CBCDCE81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244" y="4266158"/>
            <a:ext cx="730458" cy="730458"/>
          </a:xfrm>
          <a:prstGeom prst="rect">
            <a:avLst/>
          </a:prstGeom>
        </p:spPr>
      </p:pic>
      <p:pic>
        <p:nvPicPr>
          <p:cNvPr id="20" name="กราฟิก 19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30451226-DAC5-7085-F55A-3739C7CE96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8945" y="3635675"/>
            <a:ext cx="664765" cy="664765"/>
          </a:xfrm>
          <a:prstGeom prst="rect">
            <a:avLst/>
          </a:prstGeom>
        </p:spPr>
      </p:pic>
      <p:pic>
        <p:nvPicPr>
          <p:cNvPr id="21" name="กราฟิก 20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FBC0E16F-068E-664B-F35F-7A29F8408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183" y="3161111"/>
            <a:ext cx="476290" cy="476290"/>
          </a:xfrm>
          <a:prstGeom prst="rect">
            <a:avLst/>
          </a:prstGeo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B4E5D67-1AA0-7D21-C971-BFC144991897}"/>
              </a:ext>
            </a:extLst>
          </p:cNvPr>
          <p:cNvSpPr txBox="1"/>
          <p:nvPr/>
        </p:nvSpPr>
        <p:spPr>
          <a:xfrm>
            <a:off x="2274845" y="1096518"/>
            <a:ext cx="2743200" cy="492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START MENU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SAVE/LOAD SYSTEM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AUDIO SYSTEM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CHARACTER CONTROL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CHARACTER ANIMATION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MONSTER ANIMATION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FF2D0940-BB8D-D6EF-7FEE-688FADECDE56}"/>
              </a:ext>
            </a:extLst>
          </p:cNvPr>
          <p:cNvSpPr txBox="1"/>
          <p:nvPr/>
        </p:nvSpPr>
        <p:spPr>
          <a:xfrm>
            <a:off x="8549269" y="1096517"/>
            <a:ext cx="2579649" cy="492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ATTACK SYSTEM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STORY CUTSCENE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SCENE TRANSITION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FOLLOWING CAMERA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PAUSE GAME SYSTEM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MAP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B28EFAFD-9FA3-E549-F4C6-30CE24037D57}"/>
              </a:ext>
            </a:extLst>
          </p:cNvPr>
          <p:cNvSpPr txBox="1"/>
          <p:nvPr/>
        </p:nvSpPr>
        <p:spPr>
          <a:xfrm>
            <a:off x="5588616" y="1096517"/>
            <a:ext cx="2579649" cy="492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INVETORY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ICON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STACK ITEM SYSTEM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COLLECT ITEM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TALK TO NPC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Britannic Bold" panose="020B0903060703020204" pitchFamily="34" charset="0"/>
              </a:rPr>
              <a:t>SETTINGS</a:t>
            </a:r>
          </a:p>
        </p:txBody>
      </p:sp>
      <p:sp>
        <p:nvSpPr>
          <p:cNvPr id="24" name="สี่เหลี่ยมผืนผ้า: มุมมน 23">
            <a:extLst>
              <a:ext uri="{FF2B5EF4-FFF2-40B4-BE49-F238E27FC236}">
                <a16:creationId xmlns:a16="http://schemas.microsoft.com/office/drawing/2014/main" id="{9152D6BD-9B34-11D2-E51D-389EEE1B6574}"/>
              </a:ext>
            </a:extLst>
          </p:cNvPr>
          <p:cNvSpPr/>
          <p:nvPr/>
        </p:nvSpPr>
        <p:spPr>
          <a:xfrm>
            <a:off x="1724392" y="1442734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สี่เหลี่ยมผืนผ้า: มุมมน 24">
            <a:extLst>
              <a:ext uri="{FF2B5EF4-FFF2-40B4-BE49-F238E27FC236}">
                <a16:creationId xmlns:a16="http://schemas.microsoft.com/office/drawing/2014/main" id="{74F939EB-4191-42E2-93EC-A13E1E48CB0A}"/>
              </a:ext>
            </a:extLst>
          </p:cNvPr>
          <p:cNvSpPr/>
          <p:nvPr/>
        </p:nvSpPr>
        <p:spPr>
          <a:xfrm>
            <a:off x="1730587" y="2237992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สี่เหลี่ยมผืนผ้า: มุมมน 26">
            <a:extLst>
              <a:ext uri="{FF2B5EF4-FFF2-40B4-BE49-F238E27FC236}">
                <a16:creationId xmlns:a16="http://schemas.microsoft.com/office/drawing/2014/main" id="{477987D0-0060-1B7E-C786-395330673FE7}"/>
              </a:ext>
            </a:extLst>
          </p:cNvPr>
          <p:cNvSpPr/>
          <p:nvPr/>
        </p:nvSpPr>
        <p:spPr>
          <a:xfrm>
            <a:off x="1730583" y="3105406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: มุมมน 27">
            <a:extLst>
              <a:ext uri="{FF2B5EF4-FFF2-40B4-BE49-F238E27FC236}">
                <a16:creationId xmlns:a16="http://schemas.microsoft.com/office/drawing/2014/main" id="{1E89572E-E627-733B-22ED-6AFF9BA09252}"/>
              </a:ext>
            </a:extLst>
          </p:cNvPr>
          <p:cNvSpPr/>
          <p:nvPr/>
        </p:nvSpPr>
        <p:spPr>
          <a:xfrm>
            <a:off x="1736778" y="3900664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สี่เหลี่ยมผืนผ้า: มุมมน 28">
            <a:extLst>
              <a:ext uri="{FF2B5EF4-FFF2-40B4-BE49-F238E27FC236}">
                <a16:creationId xmlns:a16="http://schemas.microsoft.com/office/drawing/2014/main" id="{62ABB4ED-98BA-95F5-3CFB-C3249868D223}"/>
              </a:ext>
            </a:extLst>
          </p:cNvPr>
          <p:cNvSpPr/>
          <p:nvPr/>
        </p:nvSpPr>
        <p:spPr>
          <a:xfrm>
            <a:off x="1718197" y="4758105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สี่เหลี่ยมผืนผ้า: มุมมน 29">
            <a:extLst>
              <a:ext uri="{FF2B5EF4-FFF2-40B4-BE49-F238E27FC236}">
                <a16:creationId xmlns:a16="http://schemas.microsoft.com/office/drawing/2014/main" id="{DBCA9EAF-8F33-0457-1E1E-A7AE53E36EE9}"/>
              </a:ext>
            </a:extLst>
          </p:cNvPr>
          <p:cNvSpPr/>
          <p:nvPr/>
        </p:nvSpPr>
        <p:spPr>
          <a:xfrm>
            <a:off x="1724392" y="5553363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สี่เหลี่ยมผืนผ้า: มุมมน 30">
            <a:extLst>
              <a:ext uri="{FF2B5EF4-FFF2-40B4-BE49-F238E27FC236}">
                <a16:creationId xmlns:a16="http://schemas.microsoft.com/office/drawing/2014/main" id="{834D0592-9385-F0BF-AB5D-BE2AC4540ACE}"/>
              </a:ext>
            </a:extLst>
          </p:cNvPr>
          <p:cNvSpPr/>
          <p:nvPr/>
        </p:nvSpPr>
        <p:spPr>
          <a:xfrm>
            <a:off x="5045572" y="1442734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สี่เหลี่ยมผืนผ้า: มุมมน 31">
            <a:extLst>
              <a:ext uri="{FF2B5EF4-FFF2-40B4-BE49-F238E27FC236}">
                <a16:creationId xmlns:a16="http://schemas.microsoft.com/office/drawing/2014/main" id="{28E006F4-9A28-E8AF-5C48-5A896E93C68B}"/>
              </a:ext>
            </a:extLst>
          </p:cNvPr>
          <p:cNvSpPr/>
          <p:nvPr/>
        </p:nvSpPr>
        <p:spPr>
          <a:xfrm>
            <a:off x="5051767" y="2237992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สี่เหลี่ยมผืนผ้า: มุมมน 32">
            <a:extLst>
              <a:ext uri="{FF2B5EF4-FFF2-40B4-BE49-F238E27FC236}">
                <a16:creationId xmlns:a16="http://schemas.microsoft.com/office/drawing/2014/main" id="{CB588BBD-2401-A5A9-3201-5093A67A2B5A}"/>
              </a:ext>
            </a:extLst>
          </p:cNvPr>
          <p:cNvSpPr/>
          <p:nvPr/>
        </p:nvSpPr>
        <p:spPr>
          <a:xfrm>
            <a:off x="5051763" y="3105406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สี่เหลี่ยมผืนผ้า: มุมมน 33">
            <a:extLst>
              <a:ext uri="{FF2B5EF4-FFF2-40B4-BE49-F238E27FC236}">
                <a16:creationId xmlns:a16="http://schemas.microsoft.com/office/drawing/2014/main" id="{662F35A3-E6A5-0E74-B452-3A341A0C29D7}"/>
              </a:ext>
            </a:extLst>
          </p:cNvPr>
          <p:cNvSpPr/>
          <p:nvPr/>
        </p:nvSpPr>
        <p:spPr>
          <a:xfrm>
            <a:off x="5057958" y="3900664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สี่เหลี่ยมผืนผ้า: มุมมน 34">
            <a:extLst>
              <a:ext uri="{FF2B5EF4-FFF2-40B4-BE49-F238E27FC236}">
                <a16:creationId xmlns:a16="http://schemas.microsoft.com/office/drawing/2014/main" id="{B97D74D6-33EB-B7B7-2BC2-8A4599D0D4E2}"/>
              </a:ext>
            </a:extLst>
          </p:cNvPr>
          <p:cNvSpPr/>
          <p:nvPr/>
        </p:nvSpPr>
        <p:spPr>
          <a:xfrm>
            <a:off x="5039377" y="4758105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สี่เหลี่ยมผืนผ้า: มุมมน 35">
            <a:extLst>
              <a:ext uri="{FF2B5EF4-FFF2-40B4-BE49-F238E27FC236}">
                <a16:creationId xmlns:a16="http://schemas.microsoft.com/office/drawing/2014/main" id="{505168EF-E917-28D6-B63B-C95E8128F19D}"/>
              </a:ext>
            </a:extLst>
          </p:cNvPr>
          <p:cNvSpPr/>
          <p:nvPr/>
        </p:nvSpPr>
        <p:spPr>
          <a:xfrm>
            <a:off x="8013905" y="4753453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สี่เหลี่ยมผืนผ้า: มุมมน 36">
            <a:extLst>
              <a:ext uri="{FF2B5EF4-FFF2-40B4-BE49-F238E27FC236}">
                <a16:creationId xmlns:a16="http://schemas.microsoft.com/office/drawing/2014/main" id="{B78D64DD-926F-4DF4-9034-0511CBD1CECB}"/>
              </a:ext>
            </a:extLst>
          </p:cNvPr>
          <p:cNvSpPr/>
          <p:nvPr/>
        </p:nvSpPr>
        <p:spPr>
          <a:xfrm>
            <a:off x="7990232" y="1442734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สี่เหลี่ยมผืนผ้า: มุมมน 37">
            <a:extLst>
              <a:ext uri="{FF2B5EF4-FFF2-40B4-BE49-F238E27FC236}">
                <a16:creationId xmlns:a16="http://schemas.microsoft.com/office/drawing/2014/main" id="{0DEC825C-36CC-D448-7E0F-ED8F673221FD}"/>
              </a:ext>
            </a:extLst>
          </p:cNvPr>
          <p:cNvSpPr/>
          <p:nvPr/>
        </p:nvSpPr>
        <p:spPr>
          <a:xfrm>
            <a:off x="7996427" y="2237992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: มุมมน 39">
            <a:extLst>
              <a:ext uri="{FF2B5EF4-FFF2-40B4-BE49-F238E27FC236}">
                <a16:creationId xmlns:a16="http://schemas.microsoft.com/office/drawing/2014/main" id="{602FFAE4-5AA0-763A-8780-D6824EEA9CF9}"/>
              </a:ext>
            </a:extLst>
          </p:cNvPr>
          <p:cNvSpPr/>
          <p:nvPr/>
        </p:nvSpPr>
        <p:spPr>
          <a:xfrm>
            <a:off x="8002618" y="3900664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สี่เหลี่ยมผืนผ้า: มุมมน 41">
            <a:extLst>
              <a:ext uri="{FF2B5EF4-FFF2-40B4-BE49-F238E27FC236}">
                <a16:creationId xmlns:a16="http://schemas.microsoft.com/office/drawing/2014/main" id="{867F6FFE-624B-3435-2D50-00542D57B473}"/>
              </a:ext>
            </a:extLst>
          </p:cNvPr>
          <p:cNvSpPr/>
          <p:nvPr/>
        </p:nvSpPr>
        <p:spPr>
          <a:xfrm>
            <a:off x="8004406" y="3085075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กราฟิก 43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641B0F76-BE75-FB4D-7A8B-CE154F1FD2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48" y="1351276"/>
            <a:ext cx="530650" cy="530650"/>
          </a:xfrm>
          <a:prstGeom prst="rect">
            <a:avLst/>
          </a:prstGeom>
        </p:spPr>
      </p:pic>
      <p:pic>
        <p:nvPicPr>
          <p:cNvPr id="45" name="กราฟิก 44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A5C27390-3A44-E5E2-B06E-BC4CEC527F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96274" y="3819102"/>
            <a:ext cx="530650" cy="530650"/>
          </a:xfrm>
          <a:prstGeom prst="rect">
            <a:avLst/>
          </a:prstGeom>
        </p:spPr>
      </p:pic>
      <p:pic>
        <p:nvPicPr>
          <p:cNvPr id="46" name="กราฟิก 45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A80915E7-4E6A-3253-BD42-4EFB11FD91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96274" y="4635344"/>
            <a:ext cx="530650" cy="530650"/>
          </a:xfrm>
          <a:prstGeom prst="rect">
            <a:avLst/>
          </a:prstGeom>
        </p:spPr>
      </p:pic>
      <p:pic>
        <p:nvPicPr>
          <p:cNvPr id="48" name="กราฟิก 47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7DB601F0-754E-5EAC-A24B-5B68E2A2C7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43532" y="2166993"/>
            <a:ext cx="530650" cy="530650"/>
          </a:xfrm>
          <a:prstGeom prst="rect">
            <a:avLst/>
          </a:prstGeom>
        </p:spPr>
      </p:pic>
      <p:pic>
        <p:nvPicPr>
          <p:cNvPr id="49" name="กราฟิก 48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EAC851D4-0C0D-7264-371B-A28C0C5472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29358" y="3009528"/>
            <a:ext cx="530650" cy="530650"/>
          </a:xfrm>
          <a:prstGeom prst="rect">
            <a:avLst/>
          </a:prstGeom>
        </p:spPr>
      </p:pic>
      <p:pic>
        <p:nvPicPr>
          <p:cNvPr id="50" name="กราฟิก 49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E8B46605-9662-5369-3AB5-B20886C2A2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43532" y="3890691"/>
            <a:ext cx="530650" cy="530650"/>
          </a:xfrm>
          <a:prstGeom prst="rect">
            <a:avLst/>
          </a:prstGeom>
        </p:spPr>
      </p:pic>
      <p:pic>
        <p:nvPicPr>
          <p:cNvPr id="51" name="กราฟิก 50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47C09DF9-AD6D-1D55-8FCB-90F5196534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28949" y="4704110"/>
            <a:ext cx="530650" cy="530650"/>
          </a:xfrm>
          <a:prstGeom prst="rect">
            <a:avLst/>
          </a:prstGeom>
        </p:spPr>
      </p:pic>
      <p:pic>
        <p:nvPicPr>
          <p:cNvPr id="52" name="กราฟิก 51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A49E1358-25E8-3165-EDE5-3AE864135D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873" y="4682013"/>
            <a:ext cx="530650" cy="530650"/>
          </a:xfrm>
          <a:prstGeom prst="rect">
            <a:avLst/>
          </a:prstGeom>
        </p:spPr>
      </p:pic>
      <p:pic>
        <p:nvPicPr>
          <p:cNvPr id="53" name="กราฟิก 52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3690FACB-8DFC-3909-817B-FF2BC57C99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8871" y="1334758"/>
            <a:ext cx="530650" cy="530650"/>
          </a:xfrm>
          <a:prstGeom prst="rect">
            <a:avLst/>
          </a:prstGeom>
        </p:spPr>
      </p:pic>
      <p:pic>
        <p:nvPicPr>
          <p:cNvPr id="54" name="กราฟิก 53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B32117FF-41E8-FA64-A242-2C02C49E00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82699" y="2217412"/>
            <a:ext cx="530650" cy="530650"/>
          </a:xfrm>
          <a:prstGeom prst="rect">
            <a:avLst/>
          </a:prstGeom>
        </p:spPr>
      </p:pic>
      <p:pic>
        <p:nvPicPr>
          <p:cNvPr id="3" name="กราฟิก 2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0AFF7536-DF51-7B7C-E834-EE7D108EAF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6272" y="3067943"/>
            <a:ext cx="530650" cy="530650"/>
          </a:xfrm>
          <a:prstGeom prst="rect">
            <a:avLst/>
          </a:prstGeom>
        </p:spPr>
      </p:pic>
      <p:pic>
        <p:nvPicPr>
          <p:cNvPr id="5" name="กราฟิก 4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BAB9DED7-57C8-0552-6B93-5C7A6021C5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82699" y="3865406"/>
            <a:ext cx="530650" cy="530650"/>
          </a:xfrm>
          <a:prstGeom prst="rect">
            <a:avLst/>
          </a:prstGeom>
        </p:spPr>
      </p:pic>
      <p:pic>
        <p:nvPicPr>
          <p:cNvPr id="7" name="กราฟิก 6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4D8A2654-A878-18F5-48CA-32B399DDED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873" y="3018010"/>
            <a:ext cx="530650" cy="530650"/>
          </a:xfrm>
          <a:prstGeom prst="rect">
            <a:avLst/>
          </a:prstGeom>
        </p:spPr>
      </p:pic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B7D8CEC0-A5A9-822B-D912-4B2824C54CBA}"/>
              </a:ext>
            </a:extLst>
          </p:cNvPr>
          <p:cNvSpPr/>
          <p:nvPr/>
        </p:nvSpPr>
        <p:spPr>
          <a:xfrm>
            <a:off x="5034323" y="5553363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กราฟิก 14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64DEE989-256D-F952-D313-782E47E500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28949" y="5451586"/>
            <a:ext cx="530650" cy="530650"/>
          </a:xfrm>
          <a:prstGeom prst="rect">
            <a:avLst/>
          </a:prstGeom>
        </p:spPr>
      </p:pic>
      <p:sp>
        <p:nvSpPr>
          <p:cNvPr id="23" name="สี่เหลี่ยมผืนผ้า: มุมมน 22">
            <a:extLst>
              <a:ext uri="{FF2B5EF4-FFF2-40B4-BE49-F238E27FC236}">
                <a16:creationId xmlns:a16="http://schemas.microsoft.com/office/drawing/2014/main" id="{A8AA7DC4-A3F9-CF7B-EF01-FAC52BFE359F}"/>
              </a:ext>
            </a:extLst>
          </p:cNvPr>
          <p:cNvSpPr/>
          <p:nvPr/>
        </p:nvSpPr>
        <p:spPr>
          <a:xfrm>
            <a:off x="8021870" y="5553363"/>
            <a:ext cx="530650" cy="46668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8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278BEC9-18BF-19A4-C9A2-E73AC0130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ต้นไม้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3E635DA-B5C6-EBD2-6C2C-599F71ED1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7513375-A199-4A09-1A79-3AC636B49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C27FF38-CD93-797F-9252-2503CCF0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5685D4D-746D-D30F-0503-9FBA5533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6676D2F-7DD0-BFA2-3C43-C3453332A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CC1DAEF-B796-391F-481E-AB2B693CC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กราฟิก 9" descr="เคอร์เซอร์ ด้วยสีเติมแบบทึบ">
            <a:extLst>
              <a:ext uri="{FF2B5EF4-FFF2-40B4-BE49-F238E27FC236}">
                <a16:creationId xmlns:a16="http://schemas.microsoft.com/office/drawing/2014/main" id="{8176575D-8C96-8535-C4EE-FEDEDE400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3349" y="6693176"/>
            <a:ext cx="914400" cy="914400"/>
          </a:xfrm>
          <a:prstGeom prst="rect">
            <a:avLst/>
          </a:prstGeom>
        </p:spPr>
      </p:pic>
      <p:sp>
        <p:nvSpPr>
          <p:cNvPr id="11" name="วงรี 10">
            <a:extLst>
              <a:ext uri="{FF2B5EF4-FFF2-40B4-BE49-F238E27FC236}">
                <a16:creationId xmlns:a16="http://schemas.microsoft.com/office/drawing/2014/main" id="{3382C388-D301-5E2B-D193-E77B4179B9EB}"/>
              </a:ext>
            </a:extLst>
          </p:cNvPr>
          <p:cNvSpPr/>
          <p:nvPr/>
        </p:nvSpPr>
        <p:spPr>
          <a:xfrm>
            <a:off x="12515850" y="372319"/>
            <a:ext cx="622913" cy="551765"/>
          </a:xfrm>
          <a:prstGeom prst="ellipse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3279BBBB-5BBB-4025-EE1D-768908C6E389}"/>
              </a:ext>
            </a:extLst>
          </p:cNvPr>
          <p:cNvSpPr/>
          <p:nvPr/>
        </p:nvSpPr>
        <p:spPr>
          <a:xfrm>
            <a:off x="-1019175" y="3153117"/>
            <a:ext cx="622913" cy="551765"/>
          </a:xfrm>
          <a:prstGeom prst="ellipse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FFBCC5C2-5DF1-1199-5E92-E4963964D854}"/>
              </a:ext>
            </a:extLst>
          </p:cNvPr>
          <p:cNvSpPr/>
          <p:nvPr/>
        </p:nvSpPr>
        <p:spPr>
          <a:xfrm>
            <a:off x="12588262" y="5115769"/>
            <a:ext cx="622913" cy="551765"/>
          </a:xfrm>
          <a:prstGeom prst="ellipse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93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24505 -0.958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4" y="-4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164C8C5-8436-B506-F7C9-E4E5A62E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วงรี 2">
            <a:extLst>
              <a:ext uri="{FF2B5EF4-FFF2-40B4-BE49-F238E27FC236}">
                <a16:creationId xmlns:a16="http://schemas.microsoft.com/office/drawing/2014/main" id="{6DD6C60A-F680-E826-BE67-D3C367540B31}"/>
              </a:ext>
            </a:extLst>
          </p:cNvPr>
          <p:cNvSpPr/>
          <p:nvPr/>
        </p:nvSpPr>
        <p:spPr>
          <a:xfrm>
            <a:off x="8021676" y="1522689"/>
            <a:ext cx="1377176" cy="1243026"/>
          </a:xfrm>
          <a:prstGeom prst="ellipse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7039259-CE37-9C9F-9C84-1E8828C3FE8F}"/>
              </a:ext>
            </a:extLst>
          </p:cNvPr>
          <p:cNvSpPr txBox="1"/>
          <p:nvPr/>
        </p:nvSpPr>
        <p:spPr>
          <a:xfrm>
            <a:off x="3577244" y="2765715"/>
            <a:ext cx="503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Rockwell Extra Bold" panose="02060903040505020403" pitchFamily="18" charset="0"/>
              </a:rPr>
              <a:t>THANK  YOU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9734F66-E4ED-FCA0-1721-FF948C6FCB92}"/>
              </a:ext>
            </a:extLst>
          </p:cNvPr>
          <p:cNvSpPr txBox="1"/>
          <p:nvPr/>
        </p:nvSpPr>
        <p:spPr>
          <a:xfrm>
            <a:off x="7881512" y="1943944"/>
            <a:ext cx="1194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bg2">
                    <a:lumMod val="50000"/>
                  </a:schemeClr>
                </a:solidFill>
                <a:effectLst/>
                <a:latin typeface="Public Pixel" panose="020B0600000000000000" pitchFamily="34" charset="0"/>
                <a:ea typeface="Public Pixel" panose="020B0600000000000000" pitchFamily="34" charset="0"/>
                <a:cs typeface="Public Pixel" panose="020B0600000000000000" pitchFamily="34" charset="0"/>
              </a:rPr>
              <a:t>14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Public Pixel" panose="020B0600000000000000" pitchFamily="34" charset="0"/>
              <a:ea typeface="Public Pixel" panose="020B0600000000000000" pitchFamily="34" charset="0"/>
              <a:cs typeface="Public Pixel" panose="020B0600000000000000" pitchFamily="34" charset="0"/>
            </a:endParaRP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86493B61-E24A-EA28-4E30-86529D17EB04}"/>
              </a:ext>
            </a:extLst>
          </p:cNvPr>
          <p:cNvSpPr/>
          <p:nvPr/>
        </p:nvSpPr>
        <p:spPr>
          <a:xfrm>
            <a:off x="1133475" y="1715344"/>
            <a:ext cx="622913" cy="551765"/>
          </a:xfrm>
          <a:prstGeom prst="ellipse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07A0FEF7-F570-63AC-CB4A-2C5778FCE9B6}"/>
              </a:ext>
            </a:extLst>
          </p:cNvPr>
          <p:cNvSpPr/>
          <p:nvPr/>
        </p:nvSpPr>
        <p:spPr>
          <a:xfrm>
            <a:off x="10148462" y="5236155"/>
            <a:ext cx="461484" cy="407462"/>
          </a:xfrm>
          <a:prstGeom prst="ellipse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E9ECA00-1C91-2ABE-EB12-05363831114A}"/>
              </a:ext>
            </a:extLst>
          </p:cNvPr>
          <p:cNvSpPr txBox="1"/>
          <p:nvPr/>
        </p:nvSpPr>
        <p:spPr>
          <a:xfrm>
            <a:off x="6096000" y="2154775"/>
            <a:ext cx="207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Rockwell Extra Bold" panose="02060903040505020403" pitchFamily="18" charset="0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268630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5BBFFF7-E297-60E7-C897-EEF3A8E8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59" y="81169"/>
            <a:ext cx="7560365" cy="4252705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C308FCA-28DC-73C0-D091-D5B2981D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559" y="1388994"/>
            <a:ext cx="6288157" cy="3537088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626B5F6-2C94-E242-871A-C2BCF45E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19" y="2987020"/>
            <a:ext cx="6894443" cy="38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76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รูปภาพ 16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3750A08-805E-3305-5B7C-819D76B8B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วงรี 14">
            <a:extLst>
              <a:ext uri="{FF2B5EF4-FFF2-40B4-BE49-F238E27FC236}">
                <a16:creationId xmlns:a16="http://schemas.microsoft.com/office/drawing/2014/main" id="{79E9E5DB-8C82-94D1-1D55-44F7A515BFB1}"/>
              </a:ext>
            </a:extLst>
          </p:cNvPr>
          <p:cNvSpPr/>
          <p:nvPr/>
        </p:nvSpPr>
        <p:spPr>
          <a:xfrm>
            <a:off x="7783551" y="-91113"/>
            <a:ext cx="1377176" cy="1243026"/>
          </a:xfrm>
          <a:prstGeom prst="ellipse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D615B4CC-430E-C7FB-8969-B4D130F8F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3" t="51220" r="40275" b="13171"/>
          <a:stretch/>
        </p:blipFill>
        <p:spPr bwMode="auto">
          <a:xfrm>
            <a:off x="2019486" y="2343912"/>
            <a:ext cx="1719410" cy="27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ไม่มีคำอธิบาย">
            <a:extLst>
              <a:ext uri="{FF2B5EF4-FFF2-40B4-BE49-F238E27FC236}">
                <a16:creationId xmlns:a16="http://schemas.microsoft.com/office/drawing/2014/main" id="{EF19DAD6-6C6A-A6BF-DB08-BFBE3BA08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9" t="46992" r="26006" b="13821"/>
          <a:stretch/>
        </p:blipFill>
        <p:spPr bwMode="auto">
          <a:xfrm>
            <a:off x="5393926" y="2343912"/>
            <a:ext cx="2049302" cy="272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618157" y="318143"/>
            <a:ext cx="4631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ckwell Extra Bold" panose="02060903040505020403" pitchFamily="18" charset="0"/>
              </a:rPr>
              <a:t>G</a:t>
            </a:r>
            <a:r>
              <a:rPr lang="en-US" sz="3200" i="0" dirty="0">
                <a:latin typeface="Rockwell Extra Bold" panose="02060903040505020403" pitchFamily="18" charset="0"/>
              </a:rPr>
              <a:t>ROUP MEMBERS</a:t>
            </a:r>
            <a:endParaRPr lang="en-US" sz="3200" dirty="0">
              <a:latin typeface="Rockwell Extra Bold" panose="02060903040505020403" pitchFamily="18" charset="0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CB71078-5AF9-20D5-14EE-286904244F96}"/>
              </a:ext>
            </a:extLst>
          </p:cNvPr>
          <p:cNvSpPr txBox="1"/>
          <p:nvPr/>
        </p:nvSpPr>
        <p:spPr>
          <a:xfrm>
            <a:off x="4836538" y="5274150"/>
            <a:ext cx="3139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ckwell Extra Bold" panose="02060903040505020403" pitchFamily="18" charset="0"/>
              </a:rPr>
              <a:t>653040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ckwell Extra Bold" panose="02060903040505020403" pitchFamily="18" charset="0"/>
              </a:rPr>
              <a:t>136-2</a:t>
            </a:r>
          </a:p>
          <a:p>
            <a:pPr algn="ctr"/>
            <a:r>
              <a:rPr lang="en-US" dirty="0" err="1">
                <a:latin typeface="Rockwell Extra Bold" panose="02060903040505020403" pitchFamily="18" charset="0"/>
              </a:rPr>
              <a:t>Puntareewan</a:t>
            </a:r>
            <a:r>
              <a:rPr lang="en-US" dirty="0">
                <a:latin typeface="Rockwell Extra Bold" panose="02060903040505020403" pitchFamily="18" charset="0"/>
              </a:rPr>
              <a:t> Chaiya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FBEF651-5C17-92D8-55B7-CFE008448FA2}"/>
              </a:ext>
            </a:extLst>
          </p:cNvPr>
          <p:cNvSpPr txBox="1"/>
          <p:nvPr/>
        </p:nvSpPr>
        <p:spPr>
          <a:xfrm>
            <a:off x="1673183" y="5274150"/>
            <a:ext cx="2412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ckwell Extra Bold" panose="02060903040505020403" pitchFamily="18" charset="0"/>
              </a:rPr>
              <a:t>653040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ckwell Extra Bold" panose="02060903040505020403" pitchFamily="18" charset="0"/>
              </a:rPr>
              <a:t>627-3</a:t>
            </a:r>
          </a:p>
          <a:p>
            <a:pPr algn="ctr"/>
            <a:r>
              <a:rPr lang="en-US" dirty="0">
                <a:latin typeface="Rockwell Extra Bold" panose="02060903040505020403" pitchFamily="18" charset="0"/>
              </a:rPr>
              <a:t>Paramita </a:t>
            </a:r>
            <a:r>
              <a:rPr lang="en-US" dirty="0" err="1">
                <a:latin typeface="Rockwell Extra Bold" panose="02060903040505020403" pitchFamily="18" charset="0"/>
              </a:rPr>
              <a:t>ritidet</a:t>
            </a:r>
            <a:endParaRPr lang="en-US" dirty="0">
              <a:latin typeface="Rockwell Extra Bold" panose="02060903040505020403" pitchFamily="18" charset="0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C672DB31-B48F-C87D-5361-F728BD2CE3F1}"/>
              </a:ext>
            </a:extLst>
          </p:cNvPr>
          <p:cNvSpPr txBox="1"/>
          <p:nvPr/>
        </p:nvSpPr>
        <p:spPr>
          <a:xfrm>
            <a:off x="8220376" y="5295634"/>
            <a:ext cx="3482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ckwell Extra Bold" panose="02060903040505020403" pitchFamily="18" charset="0"/>
              </a:rPr>
              <a:t>653040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ckwell Extra Bold" panose="02060903040505020403" pitchFamily="18" charset="0"/>
              </a:rPr>
              <a:t>453-0</a:t>
            </a:r>
          </a:p>
          <a:p>
            <a:pPr algn="ctr"/>
            <a:r>
              <a:rPr lang="en-US" dirty="0">
                <a:latin typeface="Rockwell Extra Bold" panose="02060903040505020403" pitchFamily="18" charset="0"/>
              </a:rPr>
              <a:t>Thidalak Mueangphaen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E77015D-552D-CFAE-0D88-63A5AD591FCA}"/>
              </a:ext>
            </a:extLst>
          </p:cNvPr>
          <p:cNvSpPr txBox="1"/>
          <p:nvPr/>
        </p:nvSpPr>
        <p:spPr>
          <a:xfrm>
            <a:off x="3066587" y="971378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2022</a:t>
            </a:r>
          </a:p>
          <a:p>
            <a:pPr algn="ctr"/>
            <a:r>
              <a:rPr lang="en-US" dirty="0">
                <a:latin typeface="Britannic Bold" panose="020B0903060703020204" pitchFamily="34" charset="0"/>
              </a:rPr>
              <a:t>EN811301 Advanced Computer Programming Projects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FB1C5B9D-2E2C-7A34-4282-299B9C0D8351}"/>
              </a:ext>
            </a:extLst>
          </p:cNvPr>
          <p:cNvSpPr txBox="1"/>
          <p:nvPr/>
        </p:nvSpPr>
        <p:spPr>
          <a:xfrm>
            <a:off x="8264914" y="346054"/>
            <a:ext cx="1194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bg2">
                    <a:lumMod val="50000"/>
                  </a:schemeClr>
                </a:solidFill>
                <a:effectLst/>
                <a:latin typeface="Public Pixel" panose="020B0600000000000000" pitchFamily="34" charset="0"/>
                <a:ea typeface="Public Pixel" panose="020B0600000000000000" pitchFamily="34" charset="0"/>
                <a:cs typeface="Public Pixel" panose="020B0600000000000000" pitchFamily="34" charset="0"/>
              </a:rPr>
              <a:t>14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Public Pixel" panose="020B0600000000000000" pitchFamily="34" charset="0"/>
              <a:ea typeface="Public Pixel" panose="020B0600000000000000" pitchFamily="34" charset="0"/>
              <a:cs typeface="Public Pixel" panose="020B0600000000000000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405688EA-12DC-97DD-493F-13DC7CE8D316}"/>
              </a:ext>
            </a:extLst>
          </p:cNvPr>
          <p:cNvSpPr txBox="1"/>
          <p:nvPr/>
        </p:nvSpPr>
        <p:spPr>
          <a:xfrm>
            <a:off x="-2732107" y="-860141"/>
            <a:ext cx="463137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MOTIVATION</a:t>
            </a:r>
            <a:endParaRPr lang="en-US" sz="32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FDD4B639-5294-4F27-35FD-7F7ABF4C3AFB}"/>
              </a:ext>
            </a:extLst>
          </p:cNvPr>
          <p:cNvSpPr/>
          <p:nvPr/>
        </p:nvSpPr>
        <p:spPr>
          <a:xfrm>
            <a:off x="1120122" y="6345992"/>
            <a:ext cx="779141" cy="646331"/>
          </a:xfrm>
          <a:prstGeom prst="ellipse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E4315E85-9B42-8B2F-D69C-94B758BB8838}"/>
              </a:ext>
            </a:extLst>
          </p:cNvPr>
          <p:cNvSpPr/>
          <p:nvPr/>
        </p:nvSpPr>
        <p:spPr>
          <a:xfrm>
            <a:off x="10401706" y="4333234"/>
            <a:ext cx="960380" cy="9168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ไม่มีคำอธิบาย">
            <a:extLst>
              <a:ext uri="{FF2B5EF4-FFF2-40B4-BE49-F238E27FC236}">
                <a16:creationId xmlns:a16="http://schemas.microsoft.com/office/drawing/2014/main" id="{DD0790EF-224C-6355-82CB-34256979A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13" t="18211"/>
          <a:stretch/>
        </p:blipFill>
        <p:spPr bwMode="auto">
          <a:xfrm>
            <a:off x="9152207" y="2343912"/>
            <a:ext cx="1618371" cy="272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แผนผังลําดับงาน: กระบวนการ 23">
            <a:extLst>
              <a:ext uri="{FF2B5EF4-FFF2-40B4-BE49-F238E27FC236}">
                <a16:creationId xmlns:a16="http://schemas.microsoft.com/office/drawing/2014/main" id="{4D5CBA88-91D4-4C28-3818-EDB461706761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แผนผังลําดับงาน: กระบวนการ 24">
            <a:extLst>
              <a:ext uri="{FF2B5EF4-FFF2-40B4-BE49-F238E27FC236}">
                <a16:creationId xmlns:a16="http://schemas.microsoft.com/office/drawing/2014/main" id="{C3A5F89D-FAC1-B82B-A6E7-355C4EA77052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แผนผังลําดับงาน: กระบวนการ 1033">
            <a:extLst>
              <a:ext uri="{FF2B5EF4-FFF2-40B4-BE49-F238E27FC236}">
                <a16:creationId xmlns:a16="http://schemas.microsoft.com/office/drawing/2014/main" id="{97565A58-0A9C-6274-E262-7DB715D750CD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แผนผังลําดับงาน: กระบวนการ 1034">
            <a:extLst>
              <a:ext uri="{FF2B5EF4-FFF2-40B4-BE49-F238E27FC236}">
                <a16:creationId xmlns:a16="http://schemas.microsoft.com/office/drawing/2014/main" id="{536A27DE-6A71-3EA5-39B8-070F71DDB84D}"/>
              </a:ext>
            </a:extLst>
          </p:cNvPr>
          <p:cNvSpPr/>
          <p:nvPr/>
        </p:nvSpPr>
        <p:spPr>
          <a:xfrm>
            <a:off x="-2301184" y="3122402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แผนผังลําดับงาน: กระบวนการ 1035">
            <a:extLst>
              <a:ext uri="{FF2B5EF4-FFF2-40B4-BE49-F238E27FC236}">
                <a16:creationId xmlns:a16="http://schemas.microsoft.com/office/drawing/2014/main" id="{CEF90CD3-5371-0B53-37BB-1AAA99F7934A}"/>
              </a:ext>
            </a:extLst>
          </p:cNvPr>
          <p:cNvSpPr/>
          <p:nvPr/>
        </p:nvSpPr>
        <p:spPr>
          <a:xfrm>
            <a:off x="-2301184" y="368295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แผนผังลําดับงาน: กระบวนการ 1036">
            <a:extLst>
              <a:ext uri="{FF2B5EF4-FFF2-40B4-BE49-F238E27FC236}">
                <a16:creationId xmlns:a16="http://schemas.microsoft.com/office/drawing/2014/main" id="{5660CC20-8FD5-1CDB-6D1F-1E541FB2140A}"/>
              </a:ext>
            </a:extLst>
          </p:cNvPr>
          <p:cNvSpPr/>
          <p:nvPr/>
        </p:nvSpPr>
        <p:spPr>
          <a:xfrm>
            <a:off x="-2292531" y="4247274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5" name="กราฟิก 1044" descr="ค่าสถานะ ด้วยสีเติมแบบทึบ">
            <a:extLst>
              <a:ext uri="{FF2B5EF4-FFF2-40B4-BE49-F238E27FC236}">
                <a16:creationId xmlns:a16="http://schemas.microsoft.com/office/drawing/2014/main" id="{C9BF1122-3066-0611-6746-F8399C9B2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046" name="กราฟิก 1045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F7B5051-2F3C-EB8C-7449-9A96999F9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047" name="กราฟิก 1046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C5AA7D54-1F7C-76F9-842F-2376ECF4AC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1049" name="กราฟิก 1048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628CBBD4-76E2-C260-FD42-69A0E32B4F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462" y="4266158"/>
            <a:ext cx="567934" cy="567934"/>
          </a:xfrm>
          <a:prstGeom prst="rect">
            <a:avLst/>
          </a:prstGeom>
        </p:spPr>
      </p:pic>
      <p:pic>
        <p:nvPicPr>
          <p:cNvPr id="1053" name="กราฟิก 1052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EE740B77-4D66-3BC7-1857-8B7F812201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8945" y="3635675"/>
            <a:ext cx="664765" cy="664765"/>
          </a:xfrm>
          <a:prstGeom prst="rect">
            <a:avLst/>
          </a:prstGeom>
        </p:spPr>
      </p:pic>
      <p:pic>
        <p:nvPicPr>
          <p:cNvPr id="1055" name="กราฟิก 1054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6F126C7C-8B03-7DAB-31BF-2896B7390C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183" y="3161111"/>
            <a:ext cx="476290" cy="476290"/>
          </a:xfrm>
          <a:prstGeom prst="rect">
            <a:avLst/>
          </a:prstGeom>
        </p:spPr>
      </p:pic>
      <p:pic>
        <p:nvPicPr>
          <p:cNvPr id="1058" name="กราฟิก 1057" descr="วงกลม Assorted">
            <a:extLst>
              <a:ext uri="{FF2B5EF4-FFF2-40B4-BE49-F238E27FC236}">
                <a16:creationId xmlns:a16="http://schemas.microsoft.com/office/drawing/2014/main" id="{83E1C8CA-4248-FF85-BBC3-EEA4E40137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92000" y="-1638208"/>
            <a:ext cx="2609586" cy="2609586"/>
          </a:xfrm>
          <a:prstGeom prst="rect">
            <a:avLst/>
          </a:prstGeom>
        </p:spPr>
      </p:pic>
      <p:pic>
        <p:nvPicPr>
          <p:cNvPr id="1059" name="กราฟิก 1058" descr="เติมสี่เหลี่ยมพร้อมสี่เหลี่ยมสีเล็ก">
            <a:extLst>
              <a:ext uri="{FF2B5EF4-FFF2-40B4-BE49-F238E27FC236}">
                <a16:creationId xmlns:a16="http://schemas.microsoft.com/office/drawing/2014/main" id="{CD03BCB0-AE50-1F53-AF3C-14E24D8430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3663081" y="5250078"/>
            <a:ext cx="3663081" cy="36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3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กราฟิก 1080" descr="เติมสี่เหลี่ยมพร้อมสี่เหลี่ยมสีเล็ก">
            <a:extLst>
              <a:ext uri="{FF2B5EF4-FFF2-40B4-BE49-F238E27FC236}">
                <a16:creationId xmlns:a16="http://schemas.microsoft.com/office/drawing/2014/main" id="{4E67B127-EC8C-61C4-F944-B658A06FA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461" y="-472428"/>
            <a:ext cx="3663081" cy="3663081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780787" y="902205"/>
            <a:ext cx="463137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ckwell Extra Bold" panose="02060903040505020403" pitchFamily="18" charset="0"/>
              </a:rPr>
              <a:t>MOTIVATION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ckwell Extra Bold" panose="02060903040505020403" pitchFamily="18" charset="0"/>
            </a:endParaRPr>
          </a:p>
        </p:txBody>
      </p:sp>
      <p:pic>
        <p:nvPicPr>
          <p:cNvPr id="11" name="รูปภาพ 10" descr="รูปภาพประกอบด้วย กลางแจ้ง, คน, ฝูงชน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C9031F9-F34C-43CE-F2D5-258DD67F6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27735" y="2389186"/>
            <a:ext cx="4306107" cy="2872981"/>
          </a:xfrm>
          <a:prstGeom prst="rect">
            <a:avLst/>
          </a:prstGeom>
        </p:spPr>
      </p:pic>
      <p:pic>
        <p:nvPicPr>
          <p:cNvPr id="22" name="รูปภาพ 21" descr="รูปภาพประกอบด้วย ในร่ม, คน, ห่างไกล, ควบคุ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074C155-1A30-B0F1-7349-2DD843339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104099" y="2389186"/>
            <a:ext cx="4259033" cy="2840916"/>
          </a:xfrm>
          <a:prstGeom prst="rect">
            <a:avLst/>
          </a:prstGeom>
        </p:spPr>
      </p:pic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412C3317-37F2-7F70-3569-5716DF933E07}"/>
              </a:ext>
            </a:extLst>
          </p:cNvPr>
          <p:cNvSpPr txBox="1"/>
          <p:nvPr/>
        </p:nvSpPr>
        <p:spPr>
          <a:xfrm>
            <a:off x="2899841" y="5558836"/>
            <a:ext cx="1761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  <a:latin typeface="Britannic Bold" panose="020B0903060703020204" pitchFamily="34" charset="0"/>
              </a:rPr>
              <a:t>LGBTQ+</a:t>
            </a: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4305FE59-0437-E1FE-5DE9-7B5967D291BE}"/>
              </a:ext>
            </a:extLst>
          </p:cNvPr>
          <p:cNvSpPr txBox="1"/>
          <p:nvPr/>
        </p:nvSpPr>
        <p:spPr>
          <a:xfrm>
            <a:off x="8542239" y="5558836"/>
            <a:ext cx="1761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  <a:latin typeface="Britannic Bold" panose="020B0903060703020204" pitchFamily="34" charset="0"/>
              </a:rPr>
              <a:t>Game</a:t>
            </a:r>
          </a:p>
        </p:txBody>
      </p:sp>
      <p:sp>
        <p:nvSpPr>
          <p:cNvPr id="1042" name="แผนผังลําดับงาน: กระบวนการ 1041">
            <a:extLst>
              <a:ext uri="{FF2B5EF4-FFF2-40B4-BE49-F238E27FC236}">
                <a16:creationId xmlns:a16="http://schemas.microsoft.com/office/drawing/2014/main" id="{7A93846C-98EC-9697-D2D2-25384F9273F5}"/>
              </a:ext>
            </a:extLst>
          </p:cNvPr>
          <p:cNvSpPr/>
          <p:nvPr/>
        </p:nvSpPr>
        <p:spPr>
          <a:xfrm>
            <a:off x="-2309836" y="1126543"/>
            <a:ext cx="3603377" cy="860225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แผนผังลําดับงาน: กระบวนการ 1042">
            <a:extLst>
              <a:ext uri="{FF2B5EF4-FFF2-40B4-BE49-F238E27FC236}">
                <a16:creationId xmlns:a16="http://schemas.microsoft.com/office/drawing/2014/main" id="{DD6F275D-8C2F-4A7E-7AD4-3FD180E287EB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แผนผังลําดับงาน: กระบวนการ 1045">
            <a:extLst>
              <a:ext uri="{FF2B5EF4-FFF2-40B4-BE49-F238E27FC236}">
                <a16:creationId xmlns:a16="http://schemas.microsoft.com/office/drawing/2014/main" id="{434262E2-E2BA-1F49-F3C6-4AF029B227AF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แผนผังลําดับงาน: กระบวนการ 1046">
            <a:extLst>
              <a:ext uri="{FF2B5EF4-FFF2-40B4-BE49-F238E27FC236}">
                <a16:creationId xmlns:a16="http://schemas.microsoft.com/office/drawing/2014/main" id="{16486629-37B4-17B9-BC2A-557E4207E727}"/>
              </a:ext>
            </a:extLst>
          </p:cNvPr>
          <p:cNvSpPr/>
          <p:nvPr/>
        </p:nvSpPr>
        <p:spPr>
          <a:xfrm>
            <a:off x="-2301184" y="3122402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แผนผังลําดับงาน: กระบวนการ 1047">
            <a:extLst>
              <a:ext uri="{FF2B5EF4-FFF2-40B4-BE49-F238E27FC236}">
                <a16:creationId xmlns:a16="http://schemas.microsoft.com/office/drawing/2014/main" id="{38A4726C-553C-5C13-5FF7-3BEF9B066835}"/>
              </a:ext>
            </a:extLst>
          </p:cNvPr>
          <p:cNvSpPr/>
          <p:nvPr/>
        </p:nvSpPr>
        <p:spPr>
          <a:xfrm>
            <a:off x="-2301184" y="368295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แผนผังลําดับงาน: กระบวนการ 1048">
            <a:extLst>
              <a:ext uri="{FF2B5EF4-FFF2-40B4-BE49-F238E27FC236}">
                <a16:creationId xmlns:a16="http://schemas.microsoft.com/office/drawing/2014/main" id="{F3A6D4E6-B91D-A61F-7764-EFE25726B35D}"/>
              </a:ext>
            </a:extLst>
          </p:cNvPr>
          <p:cNvSpPr/>
          <p:nvPr/>
        </p:nvSpPr>
        <p:spPr>
          <a:xfrm>
            <a:off x="-2292531" y="4247274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กล่องข้อความ 1053">
            <a:extLst>
              <a:ext uri="{FF2B5EF4-FFF2-40B4-BE49-F238E27FC236}">
                <a16:creationId xmlns:a16="http://schemas.microsoft.com/office/drawing/2014/main" id="{06934738-71FD-C0A2-59C7-AE36FBC24005}"/>
              </a:ext>
            </a:extLst>
          </p:cNvPr>
          <p:cNvSpPr txBox="1"/>
          <p:nvPr/>
        </p:nvSpPr>
        <p:spPr>
          <a:xfrm>
            <a:off x="8161556" y="-584775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Tools and technology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pic>
        <p:nvPicPr>
          <p:cNvPr id="1057" name="กราฟิก 1056" descr="ค่าสถานะ ด้วยสีเติมแบบทึบ">
            <a:extLst>
              <a:ext uri="{FF2B5EF4-FFF2-40B4-BE49-F238E27FC236}">
                <a16:creationId xmlns:a16="http://schemas.microsoft.com/office/drawing/2014/main" id="{4601AE8E-CE06-DB59-8245-B7B7729F4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195" y="1231687"/>
            <a:ext cx="699346" cy="699346"/>
          </a:xfrm>
          <a:prstGeom prst="rect">
            <a:avLst/>
          </a:prstGeom>
        </p:spPr>
      </p:pic>
      <p:pic>
        <p:nvPicPr>
          <p:cNvPr id="1065" name="กราฟิก 1064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8FD0A06D-EE6F-F102-F608-02245E1328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066" name="กราฟิก 1065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FB720F15-0E37-6FE9-8506-D7AB8BE88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1067" name="กราฟิก 1066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F83157C3-F918-2F89-852D-E8AE2E9700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462" y="4266158"/>
            <a:ext cx="567934" cy="567934"/>
          </a:xfrm>
          <a:prstGeom prst="rect">
            <a:avLst/>
          </a:prstGeom>
        </p:spPr>
      </p:pic>
      <p:pic>
        <p:nvPicPr>
          <p:cNvPr id="1068" name="กราฟิก 1067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1134297-3560-3FCF-0CD8-7E9F23E9F6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945" y="3635675"/>
            <a:ext cx="664765" cy="664765"/>
          </a:xfrm>
          <a:prstGeom prst="rect">
            <a:avLst/>
          </a:prstGeom>
        </p:spPr>
      </p:pic>
      <p:pic>
        <p:nvPicPr>
          <p:cNvPr id="1069" name="กราฟิก 1068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4F97AD0C-9546-A751-4FEC-59EE4CA735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3183" y="3161111"/>
            <a:ext cx="476290" cy="476290"/>
          </a:xfrm>
          <a:prstGeom prst="rect">
            <a:avLst/>
          </a:prstGeom>
        </p:spPr>
      </p:pic>
      <p:pic>
        <p:nvPicPr>
          <p:cNvPr id="1073" name="กราฟิก 1072" descr="วงกลม Assorted">
            <a:extLst>
              <a:ext uri="{FF2B5EF4-FFF2-40B4-BE49-F238E27FC236}">
                <a16:creationId xmlns:a16="http://schemas.microsoft.com/office/drawing/2014/main" id="{3853ABC5-4CDC-4DCD-D5A1-66F3D79C3D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29729" y="228715"/>
            <a:ext cx="2609586" cy="2609586"/>
          </a:xfrm>
          <a:prstGeom prst="rect">
            <a:avLst/>
          </a:prstGeom>
        </p:spPr>
      </p:pic>
      <p:pic>
        <p:nvPicPr>
          <p:cNvPr id="1082" name="กราฟิก 1081" descr="สามสี่เหลี่ยมขึ้นหนึ่งเติมพร้อมเส้นแนวนอน">
            <a:extLst>
              <a:ext uri="{FF2B5EF4-FFF2-40B4-BE49-F238E27FC236}">
                <a16:creationId xmlns:a16="http://schemas.microsoft.com/office/drawing/2014/main" id="{5CD1DA1B-EE1B-FA05-A25E-55D4B1E3B0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72897" y="-3753333"/>
            <a:ext cx="3460945" cy="3460945"/>
          </a:xfrm>
          <a:prstGeom prst="rect">
            <a:avLst/>
          </a:prstGeom>
        </p:spPr>
      </p:pic>
      <p:pic>
        <p:nvPicPr>
          <p:cNvPr id="1083" name="กราฟิก 1082" descr="รูปร่างมุม organic">
            <a:extLst>
              <a:ext uri="{FF2B5EF4-FFF2-40B4-BE49-F238E27FC236}">
                <a16:creationId xmlns:a16="http://schemas.microsoft.com/office/drawing/2014/main" id="{68BD640D-9325-8D90-1A95-C0D4EB0264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92538" y="294148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กราฟิก 2052" descr="รูปร่างมุม organic">
            <a:extLst>
              <a:ext uri="{FF2B5EF4-FFF2-40B4-BE49-F238E27FC236}">
                <a16:creationId xmlns:a16="http://schemas.microsoft.com/office/drawing/2014/main" id="{8B279F6D-0909-912C-75F2-152A28FA7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9426" y="3428999"/>
            <a:ext cx="3428999" cy="3428999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533264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Tools and technology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pic>
        <p:nvPicPr>
          <p:cNvPr id="2050" name="Picture 2" descr="Advantages of C# | CodeGuru.com">
            <a:extLst>
              <a:ext uri="{FF2B5EF4-FFF2-40B4-BE49-F238E27FC236}">
                <a16:creationId xmlns:a16="http://schemas.microsoft.com/office/drawing/2014/main" id="{1681D7F0-2CDF-C95B-581D-5DCEBEA1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04" y="1670901"/>
            <a:ext cx="2659144" cy="14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pps">
            <a:extLst>
              <a:ext uri="{FF2B5EF4-FFF2-40B4-BE49-F238E27FC236}">
                <a16:creationId xmlns:a16="http://schemas.microsoft.com/office/drawing/2014/main" id="{AE99B56B-D780-EE98-39A8-39DB2BF76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70" y="1707598"/>
            <a:ext cx="1458816" cy="145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ty Technologies - Wikipedia">
            <a:extLst>
              <a:ext uri="{FF2B5EF4-FFF2-40B4-BE49-F238E27FC236}">
                <a16:creationId xmlns:a16="http://schemas.microsoft.com/office/drawing/2014/main" id="{539CEDC3-1D4D-9F30-5A13-0D545D554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97" y="1833601"/>
            <a:ext cx="3177468" cy="117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Apps">
            <a:extLst>
              <a:ext uri="{FF2B5EF4-FFF2-40B4-BE49-F238E27FC236}">
                <a16:creationId xmlns:a16="http://schemas.microsoft.com/office/drawing/2014/main" id="{8F685685-FD9F-BD27-7CE1-05B4B23B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14" y="4420134"/>
            <a:ext cx="2182910" cy="122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58258FF1-0DA7-63AC-DCD2-A86252A611A3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9FE4FC52-FAB9-58F0-35B6-A0CF7967BF31}"/>
              </a:ext>
            </a:extLst>
          </p:cNvPr>
          <p:cNvSpPr/>
          <p:nvPr/>
        </p:nvSpPr>
        <p:spPr>
          <a:xfrm>
            <a:off x="-2309837" y="1945450"/>
            <a:ext cx="3692588" cy="763864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FF1E37A3-0F42-5E2E-5C0D-BC39A1D31C96}"/>
              </a:ext>
            </a:extLst>
          </p:cNvPr>
          <p:cNvSpPr/>
          <p:nvPr/>
        </p:nvSpPr>
        <p:spPr>
          <a:xfrm>
            <a:off x="-2309837" y="2714203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3327AC3C-44BE-F40D-7494-38BA9D696C61}"/>
              </a:ext>
            </a:extLst>
          </p:cNvPr>
          <p:cNvSpPr/>
          <p:nvPr/>
        </p:nvSpPr>
        <p:spPr>
          <a:xfrm>
            <a:off x="-2301184" y="327852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A4F0725C-EC38-04AA-C617-FE418DB0665E}"/>
              </a:ext>
            </a:extLst>
          </p:cNvPr>
          <p:cNvSpPr/>
          <p:nvPr/>
        </p:nvSpPr>
        <p:spPr>
          <a:xfrm>
            <a:off x="-2301184" y="383907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07005D25-6AFF-4797-8AF9-AC0277B6C75A}"/>
              </a:ext>
            </a:extLst>
          </p:cNvPr>
          <p:cNvSpPr/>
          <p:nvPr/>
        </p:nvSpPr>
        <p:spPr>
          <a:xfrm>
            <a:off x="-2292531" y="4403392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AA94C2B2-30A6-56B7-AB06-CC6E599A55DB}"/>
              </a:ext>
            </a:extLst>
          </p:cNvPr>
          <p:cNvSpPr txBox="1"/>
          <p:nvPr/>
        </p:nvSpPr>
        <p:spPr>
          <a:xfrm>
            <a:off x="2095567" y="3243244"/>
            <a:ext cx="1761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  <a:latin typeface="Britannic Bold" panose="020B0903060703020204" pitchFamily="34" charset="0"/>
              </a:rPr>
              <a:t>C#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A7945182-3E68-9576-9B3F-6D35FE289BEC}"/>
              </a:ext>
            </a:extLst>
          </p:cNvPr>
          <p:cNvSpPr txBox="1"/>
          <p:nvPr/>
        </p:nvSpPr>
        <p:spPr>
          <a:xfrm>
            <a:off x="4330141" y="3232603"/>
            <a:ext cx="341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  <a:latin typeface="Britannic Bold" panose="020B0903060703020204" pitchFamily="34" charset="0"/>
              </a:rPr>
              <a:t>Visual Studio Code 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2BB1B5B6-5D8D-8907-69AB-A430552A670C}"/>
              </a:ext>
            </a:extLst>
          </p:cNvPr>
          <p:cNvSpPr txBox="1"/>
          <p:nvPr/>
        </p:nvSpPr>
        <p:spPr>
          <a:xfrm>
            <a:off x="6656673" y="5787270"/>
            <a:ext cx="229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  <a:latin typeface="Britannic Bold" panose="020B0903060703020204" pitchFamily="34" charset="0"/>
              </a:rPr>
              <a:t>Pixel Studio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4608016B-F4E9-E0D3-FDA3-30D624F93550}"/>
              </a:ext>
            </a:extLst>
          </p:cNvPr>
          <p:cNvSpPr txBox="1"/>
          <p:nvPr/>
        </p:nvSpPr>
        <p:spPr>
          <a:xfrm>
            <a:off x="8631122" y="3205804"/>
            <a:ext cx="1761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  <a:latin typeface="Britannic Bold" panose="020B0903060703020204" pitchFamily="34" charset="0"/>
              </a:rPr>
              <a:t>Unity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5EDACE0F-20EA-60B9-B40E-08DA60B0022C}"/>
              </a:ext>
            </a:extLst>
          </p:cNvPr>
          <p:cNvSpPr txBox="1"/>
          <p:nvPr/>
        </p:nvSpPr>
        <p:spPr>
          <a:xfrm>
            <a:off x="91676" y="-730245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Software design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pic>
        <p:nvPicPr>
          <p:cNvPr id="29" name="กราฟิก 28" descr="ค่าสถานะ ด้วยสีเติมแบบทึบ">
            <a:extLst>
              <a:ext uri="{FF2B5EF4-FFF2-40B4-BE49-F238E27FC236}">
                <a16:creationId xmlns:a16="http://schemas.microsoft.com/office/drawing/2014/main" id="{AB7F1B6C-9869-44C1-D5A6-408811021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30" name="กราฟิก 29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8BD958DE-DCEA-2EF0-A798-7132A06DE4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96" y="1938315"/>
            <a:ext cx="745893" cy="745893"/>
          </a:xfrm>
          <a:prstGeom prst="rect">
            <a:avLst/>
          </a:prstGeom>
        </p:spPr>
      </p:pic>
      <p:pic>
        <p:nvPicPr>
          <p:cNvPr id="31" name="กราฟิก 30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C28D2795-EEC8-1EDC-3642-443F0E9874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109" y="2782750"/>
            <a:ext cx="427205" cy="427205"/>
          </a:xfrm>
          <a:prstGeom prst="rect">
            <a:avLst/>
          </a:prstGeom>
        </p:spPr>
      </p:pic>
      <p:pic>
        <p:nvPicPr>
          <p:cNvPr id="2048" name="กราฟิก 2047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D088DFDB-B821-C1E6-D96A-5FB9987C76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462" y="4418558"/>
            <a:ext cx="567934" cy="567934"/>
          </a:xfrm>
          <a:prstGeom prst="rect">
            <a:avLst/>
          </a:prstGeom>
        </p:spPr>
      </p:pic>
      <p:pic>
        <p:nvPicPr>
          <p:cNvPr id="2049" name="กราฟิก 2048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AA344B0C-D8C8-74B0-4EC9-2635E56F99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945" y="3788075"/>
            <a:ext cx="664765" cy="664765"/>
          </a:xfrm>
          <a:prstGeom prst="rect">
            <a:avLst/>
          </a:prstGeom>
        </p:spPr>
      </p:pic>
      <p:pic>
        <p:nvPicPr>
          <p:cNvPr id="2051" name="กราฟิก 2050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7C2D2968-7BE0-65FA-9F8E-76C63AB902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3183" y="3313511"/>
            <a:ext cx="476290" cy="476290"/>
          </a:xfrm>
          <a:prstGeom prst="rect">
            <a:avLst/>
          </a:prstGeom>
        </p:spPr>
      </p:pic>
      <p:pic>
        <p:nvPicPr>
          <p:cNvPr id="2055" name="กราฟิก 2054" descr="สามสี่เหลี่ยมขึ้นหนึ่งเติมพร้อมเส้นแนวนอน">
            <a:extLst>
              <a:ext uri="{FF2B5EF4-FFF2-40B4-BE49-F238E27FC236}">
                <a16:creationId xmlns:a16="http://schemas.microsoft.com/office/drawing/2014/main" id="{2EFF7006-E746-019F-FF2C-51E32470DA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9721" y="-650491"/>
            <a:ext cx="2297151" cy="2297151"/>
          </a:xfrm>
          <a:prstGeom prst="rect">
            <a:avLst/>
          </a:prstGeom>
        </p:spPr>
      </p:pic>
      <p:pic>
        <p:nvPicPr>
          <p:cNvPr id="3" name="กราฟิก 2" descr="สองสี่เหลี่ยมและเส้นแซก">
            <a:extLst>
              <a:ext uri="{FF2B5EF4-FFF2-40B4-BE49-F238E27FC236}">
                <a16:creationId xmlns:a16="http://schemas.microsoft.com/office/drawing/2014/main" id="{F8F761AF-079F-12CE-EEFF-88E91681688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29565" y="-1521126"/>
            <a:ext cx="1741271" cy="174127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4691DE-6FA1-5950-B047-5243387E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79" y="4355873"/>
            <a:ext cx="1264886" cy="126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C83320B-B907-2A4E-05FE-05AB81F81FCB}"/>
              </a:ext>
            </a:extLst>
          </p:cNvPr>
          <p:cNvSpPr txBox="1"/>
          <p:nvPr/>
        </p:nvSpPr>
        <p:spPr>
          <a:xfrm>
            <a:off x="2841926" y="5791940"/>
            <a:ext cx="229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  <a:latin typeface="Britannic Bold" panose="020B0903060703020204" pitchFamily="34" charset="0"/>
              </a:rPr>
              <a:t>Canva</a:t>
            </a:r>
          </a:p>
        </p:txBody>
      </p:sp>
    </p:spTree>
    <p:extLst>
      <p:ext uri="{BB962C8B-B14F-4D97-AF65-F5344CB8AC3E}">
        <p14:creationId xmlns:p14="http://schemas.microsoft.com/office/powerpoint/2010/main" val="376718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9300994" y="160641"/>
            <a:ext cx="311022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Software design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D62E0FD-DE4A-5C09-CC0F-E9AA02AF8106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C73E4986-D4B9-2243-BAD3-FFA605E09ACE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598E8BF5-17E0-B9AD-9272-5A8DDA9B3CEA}"/>
              </a:ext>
            </a:extLst>
          </p:cNvPr>
          <p:cNvSpPr/>
          <p:nvPr/>
        </p:nvSpPr>
        <p:spPr>
          <a:xfrm>
            <a:off x="-2309837" y="2558085"/>
            <a:ext cx="3558774" cy="795029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16466ADD-DC54-483E-EBCC-21E0DD4221E8}"/>
              </a:ext>
            </a:extLst>
          </p:cNvPr>
          <p:cNvSpPr/>
          <p:nvPr/>
        </p:nvSpPr>
        <p:spPr>
          <a:xfrm>
            <a:off x="-2301184" y="332312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AFDEE89-BBCE-B36B-43D2-BF37D7559455}"/>
              </a:ext>
            </a:extLst>
          </p:cNvPr>
          <p:cNvSpPr/>
          <p:nvPr/>
        </p:nvSpPr>
        <p:spPr>
          <a:xfrm>
            <a:off x="-2301184" y="388367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EB26DD98-5127-68D7-7A8C-D3705E46F9D9}"/>
              </a:ext>
            </a:extLst>
          </p:cNvPr>
          <p:cNvSpPr/>
          <p:nvPr/>
        </p:nvSpPr>
        <p:spPr>
          <a:xfrm>
            <a:off x="-2292531" y="4447992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695F7F97-5C38-A10A-4BDF-2EBCA123D563}"/>
              </a:ext>
            </a:extLst>
          </p:cNvPr>
          <p:cNvSpPr txBox="1"/>
          <p:nvPr/>
        </p:nvSpPr>
        <p:spPr>
          <a:xfrm>
            <a:off x="9592542" y="-658454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F62696C6-B644-03B6-8E10-68A169910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9B740989-D2F0-74ED-7056-2AAD49EB7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7A772BB1-4856-A607-B7AF-810B36996D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001" y="2604783"/>
            <a:ext cx="657677" cy="657677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5D5B6194-D58E-D7E0-B7F5-628A85E98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866" y="4493254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2A010AD6-EC14-5BC0-D3C4-44D864FA9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349" y="3862771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0327C062-4FD9-7DAA-1D6E-B3F2B5F123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587" y="3388207"/>
            <a:ext cx="476290" cy="476290"/>
          </a:xfrm>
          <a:prstGeom prst="rect">
            <a:avLst/>
          </a:prstGeom>
        </p:spPr>
      </p:pic>
      <p:pic>
        <p:nvPicPr>
          <p:cNvPr id="23" name="กราฟิก 22" descr="สองสี่เหลี่ยมและเส้นแซก">
            <a:extLst>
              <a:ext uri="{FF2B5EF4-FFF2-40B4-BE49-F238E27FC236}">
                <a16:creationId xmlns:a16="http://schemas.microsoft.com/office/drawing/2014/main" id="{544125EE-C928-1D3A-E813-90D5A75C76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14835" y="983974"/>
            <a:ext cx="1741271" cy="1741271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แผนภาพ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997DCCC-1B54-315F-88FB-72CD5C1FFBC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52" y="19787"/>
            <a:ext cx="5073060" cy="7178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903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284689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F4BDD28-64DC-AE0E-D5F0-7A9E05A32F9D}"/>
              </a:ext>
            </a:extLst>
          </p:cNvPr>
          <p:cNvSpPr txBox="1"/>
          <p:nvPr/>
        </p:nvSpPr>
        <p:spPr>
          <a:xfrm>
            <a:off x="3896380" y="5972204"/>
            <a:ext cx="465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Icon </a:t>
            </a:r>
            <a:r>
              <a:rPr lang="th-TH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เกม</a:t>
            </a:r>
            <a:endParaRPr lang="en-US" sz="3200" spc="300" dirty="0">
              <a:highlight>
                <a:srgbClr val="C0C0C0"/>
              </a:highligh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7" name="รูปภาพ 6" descr="รูปภาพประกอบด้วย ข้อความ, กราฟิกแบบเวก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9A2DF3F-4867-AB61-3141-078778F9F6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65" y="2212539"/>
            <a:ext cx="2893268" cy="2416589"/>
          </a:xfrm>
          <a:prstGeom prst="rect">
            <a:avLst/>
          </a:prstGeom>
        </p:spPr>
      </p:pic>
      <p:pic>
        <p:nvPicPr>
          <p:cNvPr id="12" name="กราฟิก 11" descr="ที่ splash">
            <a:extLst>
              <a:ext uri="{FF2B5EF4-FFF2-40B4-BE49-F238E27FC236}">
                <a16:creationId xmlns:a16="http://schemas.microsoft.com/office/drawing/2014/main" id="{9DFD869E-BEE1-7A60-C15B-592A8C6A66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74547" y="-1618136"/>
            <a:ext cx="1618136" cy="1618136"/>
          </a:xfrm>
          <a:prstGeom prst="rect">
            <a:avLst/>
          </a:prstGeom>
        </p:spPr>
      </p:pic>
      <p:pic>
        <p:nvPicPr>
          <p:cNvPr id="14" name="รูปภาพ 13" descr="รูปภาพประกอบด้วย ข้อความ, กราฟิกแบบเวก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5617E87-CEF1-3E0E-5682-B9472BFED6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725" y="-57277"/>
            <a:ext cx="759481" cy="634353"/>
          </a:xfrm>
          <a:prstGeom prst="rect">
            <a:avLst/>
          </a:prstGeom>
        </p:spPr>
      </p:pic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7FFE959D-CF20-CBCA-C450-0A589EEFE968}"/>
              </a:ext>
            </a:extLst>
          </p:cNvPr>
          <p:cNvSpPr txBox="1"/>
          <p:nvPr/>
        </p:nvSpPr>
        <p:spPr>
          <a:xfrm>
            <a:off x="12287765" y="2252048"/>
            <a:ext cx="140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latin typeface="LilyUPC" panose="020B0604020202020204" pitchFamily="34" charset="-34"/>
                <a:cs typeface="LilyUPC" panose="020B0604020202020204" pitchFamily="34" charset="-34"/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03587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284689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pic>
        <p:nvPicPr>
          <p:cNvPr id="23" name="กราฟิก 22" descr="ที่ splash">
            <a:extLst>
              <a:ext uri="{FF2B5EF4-FFF2-40B4-BE49-F238E27FC236}">
                <a16:creationId xmlns:a16="http://schemas.microsoft.com/office/drawing/2014/main" id="{6E7F9BD4-98CE-1F99-CEE6-80FA789E17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09633" y="285628"/>
            <a:ext cx="3014164" cy="301416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7EC4DC1-1E7A-344A-CE78-3A386B597A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6256" r="12555" b="23161"/>
          <a:stretch/>
        </p:blipFill>
        <p:spPr bwMode="auto">
          <a:xfrm>
            <a:off x="2266915" y="1149903"/>
            <a:ext cx="8067837" cy="47298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F4BDD28-64DC-AE0E-D5F0-7A9E05A32F9D}"/>
              </a:ext>
            </a:extLst>
          </p:cNvPr>
          <p:cNvSpPr txBox="1"/>
          <p:nvPr/>
        </p:nvSpPr>
        <p:spPr>
          <a:xfrm>
            <a:off x="3896380" y="5972204"/>
            <a:ext cx="465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cutscene</a:t>
            </a:r>
            <a:r>
              <a:rPr lang="th-TH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 เล่าเรื่องราวก่อนเริ่มเกม</a:t>
            </a:r>
            <a:endParaRPr lang="en-US" sz="3200" spc="300" dirty="0">
              <a:highlight>
                <a:srgbClr val="C0C0C0"/>
              </a:highligh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12" name="รูปภาพ 11" descr="รูปภาพประกอบด้วย ข้อความ, กราฟิกแบบเวก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C60A70-678A-0C84-BD96-FED7BE4D7C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16" y="235111"/>
            <a:ext cx="759481" cy="634353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37EC05F-46A5-ADBF-1DA9-A6AD74B07892}"/>
              </a:ext>
            </a:extLst>
          </p:cNvPr>
          <p:cNvSpPr txBox="1"/>
          <p:nvPr/>
        </p:nvSpPr>
        <p:spPr>
          <a:xfrm>
            <a:off x="10784598" y="796999"/>
            <a:ext cx="140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latin typeface="LilyUPC" panose="020B0604020202020204" pitchFamily="34" charset="-34"/>
                <a:cs typeface="LilyUPC" panose="020B0604020202020204" pitchFamily="34" charset="-34"/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5658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A9BF0E-409D-14AE-25C0-81DE42FEB6EC}"/>
              </a:ext>
            </a:extLst>
          </p:cNvPr>
          <p:cNvSpPr txBox="1"/>
          <p:nvPr/>
        </p:nvSpPr>
        <p:spPr>
          <a:xfrm>
            <a:off x="3277322" y="284689"/>
            <a:ext cx="56373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latin typeface="Rockwell Extra Bold" panose="02060903040505020403" pitchFamily="18" charset="0"/>
              </a:rPr>
              <a:t>Demo</a:t>
            </a:r>
            <a:endParaRPr lang="en-US" sz="3200" dirty="0">
              <a:ln>
                <a:solidFill>
                  <a:schemeClr val="bg1">
                    <a:lumMod val="95000"/>
                  </a:schemeClr>
                </a:solidFill>
              </a:ln>
              <a:latin typeface="Rockwell Extra Bold" panose="02060903040505020403" pitchFamily="18" charset="0"/>
            </a:endParaRPr>
          </a:p>
        </p:txBody>
      </p:sp>
      <p:sp>
        <p:nvSpPr>
          <p:cNvPr id="2" name="แผนผังลําดับงาน: กระบวนการ 1">
            <a:extLst>
              <a:ext uri="{FF2B5EF4-FFF2-40B4-BE49-F238E27FC236}">
                <a16:creationId xmlns:a16="http://schemas.microsoft.com/office/drawing/2014/main" id="{CFF4D474-6E0C-C853-6771-4780462E085F}"/>
              </a:ext>
            </a:extLst>
          </p:cNvPr>
          <p:cNvSpPr/>
          <p:nvPr/>
        </p:nvSpPr>
        <p:spPr>
          <a:xfrm>
            <a:off x="-2309836" y="1403567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แผนผังลําดับงาน: กระบวนการ 3">
            <a:extLst>
              <a:ext uri="{FF2B5EF4-FFF2-40B4-BE49-F238E27FC236}">
                <a16:creationId xmlns:a16="http://schemas.microsoft.com/office/drawing/2014/main" id="{DBFFAFB8-83FF-84AE-97A9-9EFEABB8ED90}"/>
              </a:ext>
            </a:extLst>
          </p:cNvPr>
          <p:cNvSpPr/>
          <p:nvPr/>
        </p:nvSpPr>
        <p:spPr>
          <a:xfrm>
            <a:off x="-2309837" y="1945450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EC9582CA-4F03-191F-AA46-CF484C634BBC}"/>
              </a:ext>
            </a:extLst>
          </p:cNvPr>
          <p:cNvSpPr/>
          <p:nvPr/>
        </p:nvSpPr>
        <p:spPr>
          <a:xfrm>
            <a:off x="-2309837" y="2558085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AA10AD7B-8580-92E2-2F1D-17F4BEF26769}"/>
              </a:ext>
            </a:extLst>
          </p:cNvPr>
          <p:cNvSpPr/>
          <p:nvPr/>
        </p:nvSpPr>
        <p:spPr>
          <a:xfrm>
            <a:off x="-2301184" y="3122401"/>
            <a:ext cx="3784295" cy="784893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8F9A0736-5ED8-F0B5-4B7E-670668471B8D}"/>
              </a:ext>
            </a:extLst>
          </p:cNvPr>
          <p:cNvSpPr/>
          <p:nvPr/>
        </p:nvSpPr>
        <p:spPr>
          <a:xfrm>
            <a:off x="-2301184" y="3905986"/>
            <a:ext cx="3236451" cy="583201"/>
          </a:xfrm>
          <a:prstGeom prst="flowChartProcess">
            <a:avLst/>
          </a:prstGeom>
          <a:solidFill>
            <a:srgbClr val="F0D958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5099AE1D-FD35-8429-4B9B-58E24CF6957F}"/>
              </a:ext>
            </a:extLst>
          </p:cNvPr>
          <p:cNvSpPr/>
          <p:nvPr/>
        </p:nvSpPr>
        <p:spPr>
          <a:xfrm>
            <a:off x="-2292531" y="4470303"/>
            <a:ext cx="3236451" cy="613196"/>
          </a:xfrm>
          <a:prstGeom prst="flowChartProcess">
            <a:avLst/>
          </a:prstGeom>
          <a:solidFill>
            <a:srgbClr val="E86B5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กราฟิก 16" descr="ค่าสถานะ ด้วยสีเติมแบบทึบ">
            <a:extLst>
              <a:ext uri="{FF2B5EF4-FFF2-40B4-BE49-F238E27FC236}">
                <a16:creationId xmlns:a16="http://schemas.microsoft.com/office/drawing/2014/main" id="{C743138E-2954-C5D6-C5F0-1C26038B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81" y="1484299"/>
            <a:ext cx="447419" cy="447419"/>
          </a:xfrm>
          <a:prstGeom prst="rect">
            <a:avLst/>
          </a:prstGeom>
        </p:spPr>
      </p:pic>
      <p:pic>
        <p:nvPicPr>
          <p:cNvPr id="18" name="กราฟิก 17" descr="เครื่องคิดเลข ด้วยสีเติมแบบทึบ">
            <a:extLst>
              <a:ext uri="{FF2B5EF4-FFF2-40B4-BE49-F238E27FC236}">
                <a16:creationId xmlns:a16="http://schemas.microsoft.com/office/drawing/2014/main" id="{31B2F64B-2D57-7C0F-A634-3E38B8394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85" y="1993248"/>
            <a:ext cx="489489" cy="489489"/>
          </a:xfrm>
          <a:prstGeom prst="rect">
            <a:avLst/>
          </a:prstGeom>
        </p:spPr>
      </p:pic>
      <p:pic>
        <p:nvPicPr>
          <p:cNvPr id="19" name="กราฟิก 18" descr="ปากกาอักษรประดิษฐ์ ด้วยสีเติมแบบทึบ">
            <a:extLst>
              <a:ext uri="{FF2B5EF4-FFF2-40B4-BE49-F238E27FC236}">
                <a16:creationId xmlns:a16="http://schemas.microsoft.com/office/drawing/2014/main" id="{AAD024D9-4CFA-FE76-89B0-8333D0F8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09" y="2630350"/>
            <a:ext cx="427205" cy="427205"/>
          </a:xfrm>
          <a:prstGeom prst="rect">
            <a:avLst/>
          </a:prstGeom>
        </p:spPr>
      </p:pic>
      <p:pic>
        <p:nvPicPr>
          <p:cNvPr id="20" name="กราฟิก 19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A1E876A8-D18B-BDD9-060C-CA699D6A1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866" y="4489187"/>
            <a:ext cx="567934" cy="567934"/>
          </a:xfrm>
          <a:prstGeom prst="rect">
            <a:avLst/>
          </a:prstGeom>
        </p:spPr>
      </p:pic>
      <p:pic>
        <p:nvPicPr>
          <p:cNvPr id="21" name="กราฟิก 20" descr="กากบาทกล่องกาเครื่องหมายแล้ว ด้วยสีเติมแบบทึบ">
            <a:extLst>
              <a:ext uri="{FF2B5EF4-FFF2-40B4-BE49-F238E27FC236}">
                <a16:creationId xmlns:a16="http://schemas.microsoft.com/office/drawing/2014/main" id="{C981647F-37A6-7378-EC27-20493723E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349" y="3858704"/>
            <a:ext cx="664765" cy="664765"/>
          </a:xfrm>
          <a:prstGeom prst="rect">
            <a:avLst/>
          </a:prstGeom>
        </p:spPr>
      </p:pic>
      <p:pic>
        <p:nvPicPr>
          <p:cNvPr id="22" name="กราฟิก 21" descr="แผ่นป้ายบอกฉาก ด้วยสีเติมแบบทึบ">
            <a:extLst>
              <a:ext uri="{FF2B5EF4-FFF2-40B4-BE49-F238E27FC236}">
                <a16:creationId xmlns:a16="http://schemas.microsoft.com/office/drawing/2014/main" id="{E3094B75-5400-86CF-5F0B-E9D9978CFD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99" y="3076439"/>
            <a:ext cx="819384" cy="819384"/>
          </a:xfrm>
          <a:prstGeom prst="rect">
            <a:avLst/>
          </a:prstGeom>
        </p:spPr>
      </p:pic>
      <p:pic>
        <p:nvPicPr>
          <p:cNvPr id="23" name="กราฟิก 22" descr="ที่ splash">
            <a:extLst>
              <a:ext uri="{FF2B5EF4-FFF2-40B4-BE49-F238E27FC236}">
                <a16:creationId xmlns:a16="http://schemas.microsoft.com/office/drawing/2014/main" id="{6E7F9BD4-98CE-1F99-CEE6-80FA789E17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38975" y="4523469"/>
            <a:ext cx="2381250" cy="2381250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แผนที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746F97F-4795-92A5-94DA-009172FD0B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21" y="1228532"/>
            <a:ext cx="8292844" cy="4659353"/>
          </a:xfrm>
          <a:prstGeom prst="rect">
            <a:avLst/>
          </a:prstGeom>
        </p:spPr>
      </p:pic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6447DAA6-9F32-7413-EB57-E4730A3C3137}"/>
              </a:ext>
            </a:extLst>
          </p:cNvPr>
          <p:cNvSpPr txBox="1"/>
          <p:nvPr/>
        </p:nvSpPr>
        <p:spPr>
          <a:xfrm>
            <a:off x="3896380" y="5972204"/>
            <a:ext cx="465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spc="300" dirty="0">
                <a:highlight>
                  <a:srgbClr val="C0C0C0"/>
                </a:highlight>
                <a:latin typeface="LilyUPC" panose="020B0604020202020204" pitchFamily="34" charset="-34"/>
                <a:cs typeface="LilyUPC" panose="020B0604020202020204" pitchFamily="34" charset="-34"/>
              </a:rPr>
              <a:t>หน้าเริ่มเกม</a:t>
            </a:r>
            <a:endParaRPr lang="en-US" sz="3200" spc="300" dirty="0">
              <a:highlight>
                <a:srgbClr val="C0C0C0"/>
              </a:highligh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14ED75CE-A63E-0385-33C5-E819365FC61D}"/>
              </a:ext>
            </a:extLst>
          </p:cNvPr>
          <p:cNvGrpSpPr/>
          <p:nvPr/>
        </p:nvGrpSpPr>
        <p:grpSpPr>
          <a:xfrm>
            <a:off x="10784598" y="235111"/>
            <a:ext cx="1407402" cy="931220"/>
            <a:chOff x="10784598" y="235111"/>
            <a:chExt cx="1407402" cy="931220"/>
          </a:xfrm>
        </p:grpSpPr>
        <p:pic>
          <p:nvPicPr>
            <p:cNvPr id="25" name="รูปภาพ 24" descr="รูปภาพประกอบด้วย ข้อความ, กราฟิกแบบเวกเตอร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4379934-975E-B7EC-9175-F49DBDDE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316" y="235111"/>
              <a:ext cx="759481" cy="634353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27FD312A-791A-DDE1-7B89-D4C6F9DDB5CF}"/>
                </a:ext>
              </a:extLst>
            </p:cNvPr>
            <p:cNvSpPr txBox="1"/>
            <p:nvPr/>
          </p:nvSpPr>
          <p:spPr>
            <a:xfrm>
              <a:off x="10784598" y="796999"/>
              <a:ext cx="140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latin typeface="LilyUPC" panose="020B0604020202020204" pitchFamily="34" charset="-34"/>
                  <a:cs typeface="LilyUPC" panose="020B0604020202020204" pitchFamily="34" charset="-34"/>
                </a:rPr>
                <a:t>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7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3995</TotalTime>
  <Words>203</Words>
  <Application>Microsoft Office PowerPoint</Application>
  <PresentationFormat>แบบจอกว้าง</PresentationFormat>
  <Paragraphs>90</Paragraphs>
  <Slides>23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23</vt:i4>
      </vt:variant>
    </vt:vector>
  </HeadingPairs>
  <TitlesOfParts>
    <vt:vector size="31" baseType="lpstr">
      <vt:lpstr>Arial</vt:lpstr>
      <vt:lpstr>Britannic Bold</vt:lpstr>
      <vt:lpstr>Calibri</vt:lpstr>
      <vt:lpstr>Calibri Light</vt:lpstr>
      <vt:lpstr>LilyUPC</vt:lpstr>
      <vt:lpstr>Public Pixel</vt:lpstr>
      <vt:lpstr>Rockwell Extra Bold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Thidalak Mueangphaen</dc:creator>
  <cp:lastModifiedBy>Thidalak Mueangphaen</cp:lastModifiedBy>
  <cp:revision>13</cp:revision>
  <dcterms:created xsi:type="dcterms:W3CDTF">2023-04-05T14:16:36Z</dcterms:created>
  <dcterms:modified xsi:type="dcterms:W3CDTF">2023-04-09T14:29:43Z</dcterms:modified>
</cp:coreProperties>
</file>